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6" r:id="rId3"/>
    <p:sldId id="277" r:id="rId4"/>
    <p:sldId id="274" r:id="rId5"/>
    <p:sldId id="280" r:id="rId6"/>
    <p:sldId id="284" r:id="rId7"/>
    <p:sldId id="275" r:id="rId8"/>
    <p:sldId id="279" r:id="rId9"/>
    <p:sldId id="261" r:id="rId10"/>
    <p:sldId id="268" r:id="rId11"/>
    <p:sldId id="266" r:id="rId12"/>
    <p:sldId id="271" r:id="rId13"/>
    <p:sldId id="265" r:id="rId14"/>
    <p:sldId id="257" r:id="rId15"/>
    <p:sldId id="285" r:id="rId16"/>
    <p:sldId id="282" r:id="rId17"/>
    <p:sldId id="258" r:id="rId18"/>
    <p:sldId id="273" r:id="rId19"/>
    <p:sldId id="259" r:id="rId20"/>
    <p:sldId id="283" r:id="rId21"/>
    <p:sldId id="278" r:id="rId22"/>
    <p:sldId id="264" r:id="rId23"/>
    <p:sldId id="262" r:id="rId24"/>
    <p:sldId id="263" r:id="rId25"/>
    <p:sldId id="28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88" autoAdjust="0"/>
    <p:restoredTop sz="94718" autoAdjust="0"/>
  </p:normalViewPr>
  <p:slideViewPr>
    <p:cSldViewPr>
      <p:cViewPr varScale="1">
        <p:scale>
          <a:sx n="48" d="100"/>
          <a:sy n="48" d="100"/>
        </p:scale>
        <p:origin x="-114" y="-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196752"/>
            <a:ext cx="7416824" cy="14465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chemeClr val="bg1"/>
                </a:solidFill>
              </a:rPr>
              <a:t>Життя Йосипа </a:t>
            </a:r>
            <a:endParaRPr lang="uk-UA" sz="8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3429000"/>
            <a:ext cx="6552728" cy="28623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chemeClr val="bg1"/>
                </a:solidFill>
              </a:rPr>
              <a:t>Урок 1. Відношення у родині</a:t>
            </a:r>
            <a:endParaRPr lang="uk-UA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988840"/>
            <a:ext cx="7416824" cy="14465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chemeClr val="bg1"/>
                </a:solidFill>
              </a:rPr>
              <a:t>Життя Йосипа </a:t>
            </a:r>
            <a:endParaRPr lang="uk-UA" sz="8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4293096"/>
            <a:ext cx="4320480" cy="1200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uk-UA" sz="7200" dirty="0" smtClean="0">
                <a:solidFill>
                  <a:schemeClr val="bg1"/>
                </a:solidFill>
              </a:rPr>
              <a:t>Урок 3.</a:t>
            </a:r>
            <a:endParaRPr lang="uk-UA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3554" name="Picture 2" descr="http://bibleencyclopedia.com/picturesjpeg/Jos_and_Potiphars_wife_1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-41086"/>
            <a:ext cx="4824536" cy="68990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988840"/>
            <a:ext cx="7416824" cy="14465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chemeClr val="bg1"/>
                </a:solidFill>
              </a:rPr>
              <a:t>Життя Йосипа </a:t>
            </a:r>
            <a:endParaRPr lang="uk-UA" sz="8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4293096"/>
            <a:ext cx="4320480" cy="1200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uk-UA" sz="7200" dirty="0" smtClean="0">
                <a:solidFill>
                  <a:schemeClr val="bg1"/>
                </a:solidFill>
              </a:rPr>
              <a:t>Урок 4.</a:t>
            </a:r>
            <a:endParaRPr lang="uk-UA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2530" name="Picture 2" descr="http://4.bp.blogspot.com/-BHQoglMsCoE/Ukv12FfHC8I/AAAAAAAAIf4/yZzMov0Wt9o/s1600/Genesis_Chapter_41-6_%2528Bible_Illustrations_by_Sweet_Media%25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3865"/>
            <a:ext cx="9144000" cy="670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http://upload.wikimedia.org/wikipedia/commons/4/48/Tissot_Joseph_and_His_Brethren_Welcomed_by_Pharao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4688929" cy="6861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 descr="C:\Users\Свєта\Desktop\Йосип Підліткові Урок  + Р.Л\Новая папка\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089410" cy="5722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 descr="C:\Users\Свєта\Desktop\Йосип Підліткові Урок  + Р.Л\Новая папка\Йосип 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205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 descr="http://ukrlc.org/wp-content/uploads/%D0%99%D0%BE%D1%81%D0%B8%D0%BF%D1%81%D0%BB%D1%83%D0%B6%D0%B8%D1%82%D1%8C%D0%B2%D0%9F%D0%BE%D1%82%D1%96%D1%84%D0%B0%D1%80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3075" y="0"/>
            <a:ext cx="565784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556792"/>
            <a:ext cx="7416824" cy="144655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chemeClr val="bg1"/>
                </a:solidFill>
              </a:rPr>
              <a:t>Життя Йосипа </a:t>
            </a:r>
            <a:endParaRPr lang="uk-UA" sz="8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3645024"/>
            <a:ext cx="6768752" cy="28623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chemeClr val="bg1"/>
                </a:solidFill>
              </a:rPr>
              <a:t>Урок 5. </a:t>
            </a:r>
          </a:p>
          <a:p>
            <a:pPr algn="ctr"/>
            <a:r>
              <a:rPr lang="uk-UA" sz="6000" b="1" dirty="0" smtClean="0">
                <a:solidFill>
                  <a:schemeClr val="bg1"/>
                </a:solidFill>
              </a:rPr>
              <a:t>Акторські здібності чи щирість</a:t>
            </a:r>
            <a:endParaRPr lang="uk-UA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 descr="http://www.jesuswalk.com/moses/images/tissot-pharaoh-and-the-midwives-445x5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-32276"/>
            <a:ext cx="5688632" cy="6890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Свєта\Desktop\Йосип Підліткові Урок  + Р.Л\Новая папка\josep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921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 descr="C:\Users\Свєта\Desktop\Йосип Підліткові Урок  + Р.Л\Новая папка\Йосип 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3" y="623633"/>
            <a:ext cx="2915815" cy="4094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C:\Users\Свєта\Desktop\Йосип Підліткові Урок  + Р.Л\Новая папка\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5852"/>
            <a:ext cx="9144000" cy="6923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1506" name="AutoShape 2" descr="Результат пошуку зображень за запитом &quot;Bible Illustrations by Sweet Media File:Book of Genesis Chapter Josef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08" name="AutoShape 4" descr="Результат пошуку зображень за запитом &quot;Bible Illustrations by Sweet Media File:Book of Genesis Chapter Josef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0" name="AutoShape 6" descr="Результат пошуку зображень за запитом &quot;Bible Illustrations by Sweet Media File:Book of Genesis Chapter Josef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2" name="AutoShape 8" descr="data:image/jpeg;base64,/9j/4AAQSkZJRgABAQAAAQABAAD/2wCEAAkGBxQTEhUUEhQVFhUWGRgYFxgYGBcYGBofHh8YFxccHBwYHiggGBslHB4cITEkJSkrLi4uGh80ODMsNygtLisBCgoKDg0OGxAQGywkICQsNywsLDQtLCwsLCwsLCwsLCwsLCwsLCwsLCwsLCwsLCwsLCwsLCwsLCwsLDQsLCwsLP/AABEIAMIBAwMBIgACEQEDEQH/xAAcAAACAgMBAQAAAAAAAAAAAAAFBgAEAgMHAQj/xABIEAACAQIDBAYFCQYEBQUBAAABAhEAAwQSIQUGMUETIlFhcYEykaGxwQcjQlJygrLR8BQkYnOi4RUzktJDY7PC8TRTk8PTNf/EABoBAAIDAQEAAAAAAAAAAAAAAAQFAAIDAQb/xAA2EQACAQIEAggEBQQDAAAAAAAAAQIDEQQSITEFQRMiMlFhcYHBIzOR8AYUNLHRFUJyoSRDUv/aAAwDAQACEQMRAD8A7XisSLYkzxjSqp2snY3qH515tw/Nj7Q9xoJXneJcTr4evkha1u4KpUYyjdhi/t22gBIfVkXgOLsqDnwlhRHpKTNpCUHdcsn1XbZ+FN00TwzHVcRGTnbRlKtNRehtz17nrTNe5qaZ2ZWNuepmrXNTNUzsljZmqZ6wmvJqZ2SxszVM1a5qZqmdksbc1Sa1BqzmuqZyxlNSaxmvGcDUmB213McPMRfCIzmYUFjHHQSY76rDaidjeofnQnbG8+D6K6n7TYL5HGUXEJkgwCAdCa8zUo4rjquGydHzvy7rG1GCne4X/wAUTsb1D86n+KJ2N6h+dBS1QNSb+uYrw+gR+XiF7W2EYsAG6pg6DsVtNew++tv+Ir2N7PzpbwtyLlwRxYfgtiruatHxrE+H0K9BEtDeS19V/Uv+6shvBb+q/qH50nWrug8B7q3Pf0NHf1Kv4fQXqeo6/wCJp2N6h+dZW9oITGs+X50ED1LB+cT734TQlDjGInUUXb6DCVCKVxh/aB315+0DvqmDWcU3WMqMwyIs/tA76n7SO+q0Vi1deLqkyItftI76yW8CY1qmorbh/Sq1LE1JSSfeRxSLlSpUpkZFDbKyg+0PcaCslGtsnqD7Q9xoMz15DjVvzL8kG0OwU8cYUaT85ZHruIPZxpqBpF3uusmDvOhysq5lPAggggjwNIG7HyiYuxdtLeum9aZgrrcjOAxALBvSJXjB46jTkZwRfCk/H2KYh9ZHa9tbasYVOkxF1banQFjxPGABqx7hSxs/5UMBduraDuuYgK7oUQk8NTqviQKTN99i3cftG6zXlSzai3bABdhA6/VJAWWnrcxl4xQzFbv7Nwyhr91rkkwSzPPh0eUeunDqRTtuCuTO9o0iRWU0sbjXAto2VUqtsIUUiMquJUSJHImJMTWn5Td4nwWBa5aB6R2FtWH0ZBJaeWgIHeRVou6uWGwtXoNfKZ2xiSQxvXSVIYE3XYzMzqdI5dldq+SPeu7i7N23iGDXLBXrkwWVpgt3ggieyJ11Nmds+aOhE1K51tr5XcJacraR74BjMpUIT3EnUd8eE0Z2Pv8AYW/YvXgSpsKXu2zGcACZAB6w5eNcOXQ1M4HEwKzD18x7y7y38fda5euMtuepaBOVBrHVHFu86yeyALu6O9LYHEK3TO9owLlvUqVPFgPrDiDHKOdQ5c7tvdvNawGHa9c1Y9W2g4u3IDsHMnkK4TtzeLF49i19z0Yki2sraHYI5+Jk+HJi+VTaobHLIDrbsJ0YOo65LMw5GQF9QpOwu3boMoOqIHDQDNOviIHr51vBaXMKkm3Y8OzntpmZSCSBw4aSAByEA/o13tTXEL28FxgWY/RYZeXDs7fzrt6NIHgK89+IVpT9fYKwDd5HhqA1HNY15iwyKeEb5293XFj/AOO2ffRKaHYNfnL38xP+nbFX4rWfLyX7IogTZawABB004XP0a9c2YhRqSIkP2jtqsNR5CpbTUfaX3ij+i53f1FirO9sq+geWvcM3zqfe91Y1qDRdtszhVXOWJIA4QBJ7zPlQuFV60fvkManZYdU1sBoZ/jNgcXjvKsB64j21bw2LS4JturjtVgw9lehjmitQbRlmsGrwNUmuuaaJYzUVsw/pVrHCssP6Qram7Tj5lXsy7UqVKbmIP216A+0PcaCE0c2z6A+0PcaBtXj+N/qfRB2H7IO28P3e54T7QaApskP1LlnCtDgXH6Mao+YHLlUQ0/iorvdeKYLEsNCtpyPVXO9m75tFvord1sS1y3nlhkuQdQACADHCRoSTymjOCRfRSfj7HKyu9gd8oO1elx+JCHLbS5lgSJKKEYxzMrx8OystmY5BhcKt4r0a4pQQxGXIs3GLDiRLyeXDvliwfye2rt1nm4ttizEMVkEmYkDWBpMVhvjuphxFu3cs2n6vR9I4QMArBgxPA6LB5+0O7p6AmSSVx73FxYu3Lr2pZC0s4EWiCIAQ8XYMupiJLa1W+WjDs+BXKJVbgdtY9ENz7MpY+QrD5H9mYnD2Ly4hAilw1sBkaer1jKEiOEa8j5sG9t7DXrF3C3cRatteRkGZ1kEjQ5Zkwda6tDt3LU51svYljNZVLGFdLwYAv0rsOocpMuQwkrMAaE1cxGEXBW8W9opbnDE3wiaEC4iqVAMLKm4I55uOk1z3B7ZbDhkuJna2cqdZ1CwYPoFS3AwZ59nFi3c2ol25ibt52tI2HNjD24d1yyGyyo1Cnmdet3CuNPmXz5tEGdj7u22WF/ZS+UMVIAKg66jJp38Y7ayw2zkt4m0QbP7xms5kAYEMBmU9URpqD2rx5VY2fvDhStm6wzuVi4VUliYya6cNW9c61V2jtzDpjMClsBLYu5nK8CX4iDymJ8Y5UOqKvdXuWk0lyCH+Ho2axjEw/RNkZSqsryRJkgyGknURoaQdr4KwuHxNtAM1nE5UMdYIxJWWA63BhE8ANBzMb/bcWzi7i4ZHXPlOZmfIQVA6ttvQIMiRHCiG425ouWrxxiki7l6skEQSQ0jVWM+rxrdO2pR2nsFtqYBDYwOJNhWBsWrdxyA0dVQgYHlJYT2kd1AMXsWzbJyICt5iHBOgkGCunVy6x4mmneHarLhDYVVy2WRdBl6tuG4SRyA5ax4UsbwYoDDO85SBlGn0jAWOzWDPZ66ild6HYqOVvuOf9J1GHj7q+i0Og8BXze+iNHGPVw/sK+j7ZkDwFKPxFtT9fY5gd5ffeeE1K9NSK8wMQfgbkXMTPK4v/StGiFu7m1oKlw9LfHLOv/TtUVwZkUTVjaKfgv2MISvJoCrc7dDpWy0+qnlmX3irKbQYADKNIHpH8q0bS2v0dsuwGVcpPH6w040ZepJ2Uf8AYvUKad83+jZvFtc2E+btm7eb0LagnuzNHBR28+FJxwm2Lh6QrcU8iotgjw1lR4HXnNbhvqoJ6NOlcmXc9VWPYo45RwExoO0knZi/lRu2xJs2zPCCw/8APsppg8G6C0inLv8A4HEKdbK6jgmvH+Lg+xvHtDDPFy65I+heUn3wfOab8DjbO00YQbGKVdHRirj7LKQzJPFT+RrPZiW9q4UPdHW4aRmtt3dnbB4g98Dn90XcFiderdsv5MP9rKfUaK7d+TQRCFLEwaUcs0dE3d25ft3v2PHQX/4V3h0nceU9h58DrBZwFIvygBb+CGIssM6AXVYell4tEa8J9VM26+0ziMJZvH0nQFo+sOq39QNYTSsp+jFs7PX6+YXrPDelWArZhh1hVqWtSPmYvZlypUqU6MChtn0B9oe40EcUc2x6A+0PcaCtXjuN/qn5IPw/YF7fYfuGJ/lNXEMJfZSGUlWVpBHEEGQa7bv5/wDz8T9g+8Vw3DDTzplwRfAl5+yNqb+JbvQx4nfLGuuQ32URHUCIT5ooIPhFALpkydSdTOs+M86yJrTfOlOEbyUYRbSHHcLYt3EriFW/ct21QdVWIRmJlVYAwVhSDpz8jr2eLaXD1MmQkEAeiSCrCBzGvCnX5H7P7m7fWun1BUHvmlHbYy46/HAsCPUs+2T51lJttg6aztcmPeyd1bJUNeW3c4kQSVIMEHv92tUt5sEmIt21sZQgVgXgKuWNMoHfJ0HOgGA2peC9FnboyrgqYIAALRqJAMRAPBqYNlLGG5n0/GBIA9QoPE15QStzOKlkqWfdcEYHdfE2Mq4e6yqwAJ1XkCCSp7QdDw8xVja24VvNZc3GLgsXMwT6JBHMAHsM9anVAOkck9W2qgdmoJYnvIj9GqFwCZCgACAOwcf1/au4nEOnDR6syp0Yye2hRxFlSCbqLoD14BgcZEiR21t2U+WHttIZYBzErrqDlPAjXnz7hGe79kXXdrhDBWIVSBEgnrHwXKAOWp48K+00GHvMAIQrnAHASSGAA/i18XqlFVOju2Y1oqGsNjTecLmJ11aZ5zofXrQHbWyGvWsgMtbfrKTGfLoJ7CVg+dX0vvcYxonAjQv3mT1Qe6D40P28mchLSs7ECXuEkD7swCPCRyg6VrGo6cldepSnSdnfn9RFxOHJUkCTrwlgTIPEfqK+hbQgDwFc6Td9bOEuHXOUbrHiSQROnu5U/bPcm1bJ1JRCfUKVcZxKrxg1yb9jehQdK9+ZYIqCoalIQoAO/wC8XhyzD227dFsBw86DXW/eLv2v/rSjODEDzozEdiPkv2BaXbYMvUE21sx8Yy2FfIgIZzEkn6IGvIdbxZKK33ZUa4ytlVSzHQaASfSIrmOExN2673ZeXJOVSx8hHID4U5wVPPJzT2/cxwWFnVq32trdnSbW6eAskW7mvoy73SvFXJOkDioH3vWub07tYNsRaWxdhACbmW4H7csEk66SRrp2UFw27uKdy3RMC0EF4EgzB11jSmbDbtX7GUXABmfNKFScoy5wSwMCADA1OnfDBLXtajKossPm5tdvtgvYO122fjQhl7TaXMo4jXJAJ9IN38CatfKGy4u5av4ZWJyFXBGXgZTjoeJFY7L3Xa4yYlmhNFYSCwAhdJHEDWTPCm/CbJVTlzOq5cykmJAOWCDw5HzqrVVNOKu+ZjHEPpOkk9RKwm2Fw2E6DEK5c5kVVgyG9HWYA4LXTNysIbWDtIfo5gJ4xmYDh3Ugby4fCLdUu5eHXMQ2bURChRqW866FuttRb1pQq5cqqOII4LMEaaSKpVjLKr89WDTleba2YdRazsHrCtRas8N6QrlOSzxS7yjWhdqVKlOTEo7Y9AfaHuNBjRjbPoD7Q9xoPXj+NfqvRB2H7Avb+wNn4kn/ANs+vSPbXCrJ5V3X5QbebZuK7rZPqIPwrg6n3x7BTLgfyJf5eyLOTjO5uvcPCsTqD4VlyrWNNPV+VOAmT1vyaOy/JOSNm9X0s92PHQD3Uk7xqUxT5tDCN8PhTJ8kW0PmntSP8zMBOvWUerVT7aofKXZy4nNwlOPgSfjWX9zBbWl9+ZQwd4A9xVx/Sfypu3WabPm3vNJmzAHuATxDj1o4pr3cRkgH0WE+B4n2nj30ux0erY2c71FLwD9myRIzEgkEAxpACjlroBxrO4RB7hrXl25lUk8qA3rlxlLMIBOgniJAkx4cPHtpYlKo7t+BpKShoixuXjgL15T9Jyyn7q6f0mvd9cQrXlX/ANtTPi0H2AA/erzZGzlF22SxEoGPCBlzazy0bXwoLtK+b+IuOg9N5XwAVFY9khQY74p7SkpQTQE00rMIbMuA6DhFX/2YNrwPaIn8j51XwOGyDiSY1q5hnnwrTKrWZW+pS25efoigCksQOYMSJ04cO+mrZikWbYPHIvuFKW3nHVHepPrpuwBm1bP8Ce4Ug4tTjTjHKrav2N6c3J6m6K9ivak0jNRZxAi/fI5kfgUfCr2FxYX02hQDM8B66DbdxbWzfdQCVaNeHopx9fu4Uq4jbL9ImcC4S0cWSIEkgCV0HcT309p4V1oJeC89gBNqbfiNm1MULtnI7Eo0CD1C4BBKrC5zIHECOcnhRPZO8GzrVkoFGHJBDWinX9aSH05gmk66HuN1SFJ0/ijj1QIzaeZ7KzxGxl6OFGa7PV7ZPFexREk8NRNF04xpdSWmoRSgm0pN25mva2/z5wLSDqmCz89ZGg4DX2Chu1t6MTdFtnuSFZTlhQvKeVMFr5P7bBLr3iy3BpkGSCeGrSdPDiaP28PgMNh2DrbXipJGZyDxA+kTBI07KNVSmrZUb58PDNTjG7eiZq6Jsxt2mm3iBCtMAAqS/Dg0Bhp2ire0tirlGY2wiIJdlDFAMxaFZSsGTPl2Ur7G22GWwGa2qZyV62UhspVz1uAlte/XnTLt6+WVVR+rxLKeJmBqD/eYjtrZS10BJLTUVN49nWbeCNnCqBNwHM85262YgAjqL1eJ45eczTT8lgJw+Y9igeoT+H21zjbW8rMctoCVVgX4liRlZgJInKAoaTpOutdN+TQkYZZM5gCByGWLZ17wEPn41niVLLcrKDildb7DjW3DekK1Vtw3pCg6HzI+aKy2LtSpUp8YFHa/oD7Q9xoORRbbTgWxP1h7jQdXB4GvIcaX/Jfkg3Dvqgne+1mwOKXts3PwmuN2N2btxJSCOqAwMqSyqw4TA17PIV2Let5weKXUHoLuo+ya4RsvG3LWtt2Qgz1SR7OdHcFUuhlbvLNOU7RfINYXdLFPBCCCJktp4wJaPKrrbj3guZ2QDnqf+4AAeMUNs71YoADpBoBrktz4E5ZIr25vLiW/4pHgqAjwIWR66bPpG90XjDENWTVvvwGTczZTWLzFSXzKwUwVXq9fSZD+jGhPE0R+UPE27+HN63mzWmAJykBgSqNGYSRmZYPcaQdl7Ue3irVxrjGCAxLMTlkBxqeEe6ui7UM4a4FIOiyRwIV1BIPt8xXbNO7MWpRlZsQd38UemReUxEfwleVdEwA61rvHw/tQDdDCqb9kMJALEjgdA0e2NKL4Eva6MXYjirDhBGik/WAgd/nQGN128TaVsy9BgviQw7v17qwvYUdGqd4185Ne3WmCNdI9x+Htqti8dkXNEheJ4CeQB5mezhrNKIqTaSCJJbspbevAMlsfVIbwlcoPcYPjFTBWQB3nie2hGDBa5nc6tDHXyHx8jFFhiQBrpT2hT6OCjcDm8zubdoYno7ZI9NiET7THKvkJk9wNZYZBZCIJyhVUEnsECSeJNLlnE/tF4XZ+atMUtj6zEFXc/hHge2mVQHSD2e0Vu+4y3Bm3H6y9kP7MhHx9dO+yv8i19hPwikHayEMgJkgNr26V0HZ4+atj+BPcKRcafVgvM2om6akV5Xorz5uKuMRWuXkg9ZjmPiqAfh91LWJ2Sq4ixPoh+sOA1VoI7s2X/VFMzj5+6f4z7lqpt6yTYuEcUhx2yhD6d+lejw8nDL42Fme0n5h1d3MM4BCQeRDMT7Sap4rYV+3DWT0wH0WMOBwkMQQ2k6NPYONa93N4FjLc6p4HsB4keqD3gg022LwbUEU1nBS0mrhadtYnKdt7avqGso7opnMpABDmSYOvGJ6p4z5L+wsHexDMqKzknU8ePGWPDX310zendlrrPeQBmhCEOubLM6fWHEcjqDxkV7m9OHw8MeLKD0SLwOhOugg6ETyipbo4Wgrm9LFSjbLDrewt4Hc/E2b2sxAMoM6rJLEERMkg6xwite28Ndu4lMOWRWOUEgMuaYUB+3WY00EdtdM2RiGbDi8wytd+cjXQQAg/0gT3zSbti83Si+2pt9IyyTxWInunLwj0T21To25Z+djFylvzv9+BN39y7CXM+IZXCyzT1bYjtk666a/VbSjm4jMCicUFpzPibRX2Vzl9o4rFvkGYgkfNoDBjhoOPbrpJJrpG7WG/Z1sZgQwtJPZBCK8nukN9w1dxllabuzuJpTjFSqSu3y+g51vw3pCh+0iQmnbWrd/EdbKePL1a0Jh49dPxBJStoMNSpUp4ZAjeZgLQn649xoJg291F97P8lftj3NS/avQO3SvLcYjet6IIoysDd5Lk4XFRx6C6f6WrhlptD4123btwHCYqedi7r901xC3z8aP4SrU5LxLU31r/AHszep0rKa1pWUUzGUJXimY3OINO2z8SDgCB9FSCoPf2Dv63nSS4pu3UwjNg8VckZVzADWZyLr8Kj2QHWWr++RY2LfKsWBIYKYj6zMlsfipnwVprZ6NFzW5AysSQANBE+VA9iYHqG62UKbioAe1Abpj+n/TTJsZyXM/rjSrHPU5DWSRvVbswBbQT/E/h9UDSqO8vo2kJnMxLcPRCmfKSB94UU2oYSRQbbOrJz+bHlqZ9fwoTCq9SLN5yteIPRuPbS9vJtB2DLb9FSOkbskkADvph6Fm0A46Ht76tJsq21o2RAzGWaNAQIjvIEaco15S5i0tWCVHoDthYQZWSIgADuPH3mieDxOUlTx7PfWrYduEGpOg1PM9s99WNpYWeuujCPMTrXXqcB22bkvI5K3uH510rDr1V8B7q5bjDqZ+q58Yiuo4Y9RfAe4Uh4z/Z6+xrS3Zka9FeNUFIUbiqx/eLw/i+CmrA5jlVaD+03jy6Q/gSrB50+XZj5IVS7TF1tnsM3RicirK6nOnFTw0ddQO2BOh0Y93MExYOG6kaQQc0gH8q0YW90dy1cIgQbbHTg2Ug6d6gferPCbR6C81sf5WYlDpoIBIj+En1FZp1SqdJC5tRemofwGNbMbdzRhw7+8d39+ylfefdU3sUmVgq3O6YEzdjsI9ITxLkchTXctpeAIInkRE1nhRLsTM2/mxPYQlxj5yo+4Kumbxk4u63MNoXMtswYgRy00/KlG6iP0Yf0WzC4DpoSnE8hxonjMeSCuh6xU9/L8NBdoL0iX0HFLS6cNXN1gNeMyvsqJHGr2QQxe8OGwvzWDW291uqAvoydOsw1Y69tMeKtqotToAMh8CpBFcq2Xsl7Vy1fcfSzqvH0Va54fR074MnSnvF7U6UIOzXxPV+BNchBQ2O1uju4xd+999w220y4ggawdPbW7Yo+fXX63uag1h/SHeSPBtZ9pHlRfYjfPp59n1WmsYRUaiS7xfdvcbKlSpTUsA97/8AJX+YPc1LCnSmfe8fMr/MH4WpZRdNa85xX53oi8AJvHrhMSP+Td/A1caUamux7ymMJif5N38LCuOIaO4aupLzL0tzbbrOsLdbKPY0o9g1vTFu/tLJhr9nnde0SdZhST4RIHrpduCiOzF9LwHxqPYwq7yHbZ+KD27SA6IHLLPBhILeYf2Uc2GYYjuJ9350nbBJBc9yj2k/lTPsp4uIO0H9eylONV7mFN2qBnaKyh8KqYnA9IqMGylVIMiQQY8DII9pq7iuB8D8a0pqqKfRKmdTpw104mM3nFAUMzklF2d/YKqWTbfcDlwBWy1xiWjkrBePDqwZEEGCxnlWnCsVsMWEFBcJUaAEM8wOQmmC8wFllywWuKeII4iAI7AAPKaC44fN317en/G591OJS6yiLK93uVNmMEULwACgeAECsr9/MYBOvAQST3ADVj4VhgcL82rMcqkwDEs5GkIv0zpx4Dvg0xbMsi2ulvKxESTmc/aI08l6o5UVCk5bnKuKjDRasTdrhkUkrlzKV62p6xC8AdI46nyrqdtYEVz3ee3qAe+fJbh+FdCt8B4Uj49BR6O3j7GmDqyqXbMGqCoRUArziGAqT8/e0+lPrAHwreHlSTVK0fncR9uP6R+db2uxC9oJ7tIHrJYU/UdEvL9hQ3qzVdtF0yydQI0ESIKnhOhANbtjbO6e27NmWSrIexwGU+YgDs4jnWstCzyA+FEd0r2bDjSOs5js67Ejyphhna6RfDayaZXwjMj5W6lzsGiXI+rOgbun2dYmv8RQW3cak6kc5CquvqFC9uDMeB0jugjmCOB76H4e+unTLLfSZZGYcNQOJnTgfLgC9wt6EwFssVzTJJ7pLEQfAA/qKubO2f8A5l9oy4i9aZFI/wCGoW2hP20AaOQPbwv3LqPbboVIuFSE6pkEiAY7pmTpWjaFq891VkIio+VfDKs6a+iSPM90dONnmLFu5eKiIUEmOWYdGvrGc+Q7aHLYF1goBBJGZhPVgFWI7uInw7KsbPUKboXk4BPHUJbnw1nTvNUNnXwl8KXIzAqZUnrAtmKx9Ikc+0eB4u0wWEryYe/Z1UJl0CgrGncU1HHqzEdtENgf+oT734TQ7GCOjhWHWIzOes2jNr3A+HExzq/u9/6hPvfhaq/9i9Ck1aY51KlSmB0B73H5pP5g/C9LROlMm+H+Sv8AMHualwOI0rzfFPn+heAC3nP7niv5N38JrjK12De65GExJ7bTj1grXH0HH9dtMOGL4b8ztPc22zW7LWhDW9TR8kM8PK6sa7lEdnGZ8B8aHXKJbGkkwCdBwBPPu4ca49ilTeQybCTq3D2t64UfnR/AiLtvwHtBoRsezltiZBLMTOhHWjy4UQwNyboHZl9xpTiOs2B05WlcYNot1dO7417gVJW2wiVniCfcRWja7wund7/71u2e/wA2KXxbjBSXeHNJ1Gn3G3EpGQkk9YcfyGlAmki9z61/lOnSXI9lE9rXyGsgc7i+4mgG1LT9FdFt2BuM6R1QOsxkAhZXnzo7BKU5Xb1f8geLjdacv4CewVa+eljiID6iFj0bYgZR2tz5RyZ7NkKIFVdj3M1pfAflV7xr0KEEndiXvEpLGOSE+xx8afrJ0HgKRtt8X/lt7P8Az7ad8OeqPCvN/iBaU35+w14c90ZuKpXr5DwD2VcY1QxDw/AGIrztNXkMajshce4FuX5MQ8nwga+w+qtV9pYRy/8A0UH2rVfaTTfvDlI9qXI+NZM2rctf++4a9DCNkn4IWS3Nu0nVbRJaJAUDQelCjv51Tx23Xwl61btqpV5zAyOsY1UjhJMmQZ8zJ7ZODV79lCBl1bQcYAWP6vZW/e3cEvdS/hm9CPmTwOokqxOkADQ9nEcKIoUZWzrxNKMkkwZb2oLoyuDbJmddBy9IaeuD3VXu4Ns0xmfUCOcch3Rr591XNmYZkbrqUPYwIPAToePlV84dAZCqD2gAH1is3jnB2cRgqWZXuFt1wegEk8W48teA7qpbX6QXw4KhDbZWJnMus9XkZIHqOnOlrAY+6LRK3HUSoBLvAnKDpPI8O+h721a7dBdrl2CqlpZ1jXMrHXhqIieHMUR+ZTvZamLjZah3ZV5T0p0k3ASJJ1Kp2+EeVXMVhhcyS0NbJZWHI6iPAg/qKHfs3R27FwkguQrgcNQpSe0jKdf4zRHC3NBwP6/8VZqSSb3F7azOxvt2I48TrOvHtk6kxpJNEt3x+8p978Joc18Sf4RPv+ANEd3h+8J4N+E1KbedX7ybsc6lSpTQ0Am9n+Uv8we5qUy0Ad/xNNW9/wDkp/MH4XpVjQeX5153ia+P6IsgFvTYNzC31U9YqY7+cfCkDF7pYu1bNxrM2woYujIwiJnQyR5V0rGmLTfZM+qi9og4GwoIhlsgd46pPsk+VGYKeWDRajJq7OBhT+vE1tQaa12/F7r4W6xZ7CSdSVlCT35SJNUMVuhg0yN0MjNBlnYcGOoLcNKLVdSDKdeEXfU5AiZiANSTAAEknsAHE10/czdl8JaW9cci5f6EC2BwGZXhp4tAM8ANae8DZsrlNlLag80VVgAd3hEd3dQi0h/aFn6FtYHIdXKdO2QPbXJyvErVrZlorCljDLMAIIJkayNSeHx51Tws9M3ERHDwFPG0ETpgXQMJU6rPGVb2KKq7T2fhnKm0RbaQpIWFIPEmYEiOM+vShY03YGcLq6B20sWrKozdaACY7xV7ZjSFAIMdnrrQ+7pZtHGUHiB/er2wNj6t1xKmJy68tOMeznQksM3HLE3p1XnuyhtjW9YH/NX2A1VukKV1Gt4T95yBHrFHtqbIUm4zEtkVWUGInrTIA10A49tLG2b83iCpgG24PAaZWX3H1UXgqLg9SteacZW+9A/sZsrlOR1X4j3e3so2aBYi0w1HpKQQfdPiNPN+yjGGvh1DDmPMHmD3g6U5R59irtYS7j/lH2sop3t8BSXtOA1wz9D1AEGma5tCOArz3H4uSppePsNMBJRu2Wr14LxrSt9TxA8ap3rmbU8619JFIYULK4bKtqLuKE37xmeug9Sv8DWFwDIxnz/11i7Rdv8Afd+Ee6tdwlrbAxwJ/F/ansF1V6AUtxy3SszimP1baAeu4T7hTyaStxR87d60wEHLTRtNB3im/EYlU9I68hxJ8ANaZYb5SOw0WplesqwhlDDsYAj1GlveHobalbdtcx06oiO7SNT2UQxWOdx1BlXmTx/IUJ/ZxIY8Po+fFte3iO2J7I3dOL3RyVR7RAG6eyk6N1uAtLtzInVuMQPRIHlTBtnZdmwLYs21STrlAE+J4njVbdhPm0M6t1v9XWHsNFN6XHza9hmp0cU7pGeZ5HdirtFc2HuqZJtMLi/cK3QPMaeusrEcOXI+Zq5ZWXYfWUfEH4UPwHVUKfoyvfoWFZYhaIpEs3D6XHkPhRbdoziBPePIKT8aAXr5zeY/7fhRrdO5OITTiCf6RQ9NdZeZonqPVSpUpmagPe0/NJ/MH4XpTRxp4D3GmrfP/IH2x+F6ULn69Vef4kk63odTKW0z82/2T7q37sgm1YDcLVtYB+sRE90KSKrbVHzb9yN7qMbATqcOSH+kVphH8NnY8wtZGtY7SsZ7bqPSKtl+0BK+2K2KIrXdxOXU+qtouxcWsLiGySCeGYDxDNRdLk4y4umiT7QPgaXheKW7jqAciuQDwOVioGnIiiuwsYbz9P0ZQuIYEk8M0wYgCYA8/MiWzLN6G7eC3IAGhIOunIr+ZpcNwlrQE9rDvKsV8tG9VNW2lBCac290/Cly/cW0A7g5dMzATlEuuo4jkPvHtrlPskWw07HMpJ4l39hKj2AUPw20DbNwrHpDiO8aeyPOte6e3UvXGtKrDUsuaNeGYQDoZ18DxqteGrj6z8pOkCTHaJrkVqziYXx2OAtNE57+bIo1PohFb7IADSe2l7at5MoUXEOUqMk6tLKvsUtrQzGbv3HxOazba5aaQemVgQJ1GZtSI4HiNBqJojidiXLNp2iyiDKSqqS56yn0p+B8qvFpSWpWT6ruFcdaiCZyMIJ+rHPXs9Lybt1mFDWnMnqmM45ToA49xHgfEn0eZIPOqFlSOoeK8DHEcCPLs7D3TR4mAm03lrwI06Ia+PSf7aMOfdQPaCkre7AoUDtnh6pPLXSiiGkvFtXD19g3D7M3OdK9DaVqqKKU20CLi+dbl0/84jxAXQ/rvrFm+baOan3qPjW4GZ+2J/0sa0Ypeq8fVby1B+FHJ7Ioxy3FstN7JAGeI4RCr2a8+VNL2QvpsWY/RXST3xqaXdxVYi8FhfnG1PLRBpTJcdU0XVzxJ4gdvd+vGnFLsLyJHYr4k8mjT6I4CeA04sf1xEU8epCuTxCMT3HKYHkPa1XQmTrNq51VTy/iI7e7+8D9t3Mll1nrMDPtMeM8e81ojjMNgwQqgiVyhhIkEQNezSs95j84PL3GrOw7QzSFA1JOgE95jjyqjty5Nwn+L+1WKPsA1GhwZ7AfafhVLaSZblyOBZWEcgRqP9Qarl3t7vcRPsmq21LZz2iI1RwfuRl/GayrLqlIlPmO+Pego9ucP3gdwb3UHayAF1iMvn1tAf1yo5uavz3hn/7BQkO0vM1juPFSpUpkagDfQ/u4+2Pc1KDnQ+fup829s9r1sKpAIYNrMcCOQPbQK5urdI9NOfNuflSXHUKs6t4xurHUKe04KXAeGW5rw+iJ15US3ZxaNIRs3VtkkEEcPfJNEcVubebN17fWDj6X0ly/V7az3a3PvYdSHu224wFBUanMxOkkkx3acKthqFSMGnE6mXF1rTi8ILi5WBIPGCQfIqQR5Gio2Q/avt/Ksl2W/avrP5Vr0U+4vdCTb2eMzLBYZmgEknR0ME8dCInumiGzNr2bsraOq6FY0EEiJHVI05EirrbpMb9y6yWXUr1VZmgtLGWGQgSCF4HhPdWC7pXle5eR7fSvJynMtoT4As0Dn3cBW06UmtjmZFbaRBe2vc59QA+NChgBielslmSAII7wpgjgRqdPyrdd3Cxl25nv3rTDmA92Dx6uUKAOOjCCO/me2XuTbsMblsDpO0u50ggiTOmvZyFRUpKNjqkmhT2ZhUwoAe0BdXRrhhc/YyuOU6xplmitq6itZ1BD3IWDJPVYAiOImJPKiG1tzLl8szXVBgBQJyxx1BB4/nx0ilsLcnE2bhZ2w5BKwRnLKoOYhZUAZmCz4eQnRztqiZkF+dUt4VP7NdgScug75EUwf4S3avt/KscTsdnUrIgx29x7Kzp0pqSbRWbWV2AOz2zID4H1wazvW9Zif1FEsFsB0EZliAOJ5eVb22Q/Ip6z+VM7i10Zdwj7YtjJc0iXtgeE2x8TW9OymLE7rO6EFl1jmY0IPGJrC3uvdB9K362/20o4nRqVJLIr6BOHi4rUBFKxAphubsXDwa3/AFflWK7r3ZnNb9bf7aV/lMRbssI0EGyIBP1mkf6GX4T516Ezhl4ZgRPITk/OmhNxL4CjpLWh7X7x9XvrdhtyLywekt/RnVuXR6+jp6Pto38vV/8ALKFjdBJVwrEDO/WmeBA58TTDAXRRJ4mfxOe3nH6FLA7Fu24hkGrEkFuZJ00q6dnNwkR5/o02pxagk+4qr9xXa5En0m7T7/y/ULe3OuAvMmfV/wCab72zzlyqRJ4k/wBqG3NgOWDZk0Vhz4nLHLurSxSUWzbgD0dkseMADxpfxTZj5zTRitmuyBFKgDvOvbyoc27tw/ST2/lUOTi3ogC+vnI9n9q1bQ1W232/bkJ91Hzu1d061vQzxb8ql/di4yKudAVJk68II7OMxVKkW4lYwlcWC2n3UPx86Pbnr8+2mmU698/2rO3ulcAIzoSUC/S4ie6juzNldEZ0J117j/ehlTkpLTmbRi73YUqVKlHFyVKlSoQlSpUqEJUqVKhCVKlSoQlSpUqEJUqVKhCVKlSoQlSpUqEJUqVKhCVKlSoQlSpUqEJUqVKhCVKlSoQlSpUqEJUqVKhCVKlSoQlSpUqE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4" name="AutoShape 10" descr="data:image/jpeg;base64,/9j/4AAQSkZJRgABAQAAAQABAAD/2wCEAAkGBxQTEhUUEhQVFhUWGRgYFxgYGBcYGBofHh8YFxccHBwYHiggGBslHB4cITEkJSkrLi4uGh80ODMsNygtLisBCgoKDg0OGxAQGywkICQsNywsLDQtLCwsLCwsLCwsLCwsLCwsLCwsLCwsLCwsLCwsLCwsLCwsLCwsLDQsLCwsLP/AABEIAMIBAwMBIgACEQEDEQH/xAAcAAACAgMBAQAAAAAAAAAAAAAFBgAEAgMHAQj/xABIEAACAQIDBAYFCQYEBQUBAAABAhEAAwQSIQUGMUETIlFhcYEykaGxwQcjQlJygrLR8BQkYnOi4RUzktJDY7PC8TRTk8PTNf/EABoBAAIDAQEAAAAAAAAAAAAAAAQFAAIDAQb/xAA2EQACAQIEAggEBQQDAAAAAAAAAQIDEQQSITEFQRMiMlFhcYHBIzOR8AYUNLHRFUJyoSRDUv/aAAwDAQACEQMRAD8A7XisSLYkzxjSqp2snY3qH515tw/Nj7Q9xoJXneJcTr4evkha1u4KpUYyjdhi/t22gBIfVkXgOLsqDnwlhRHpKTNpCUHdcsn1XbZ+FN00TwzHVcRGTnbRlKtNRehtz17nrTNe5qaZ2ZWNuepmrXNTNUzsljZmqZ6wmvJqZ2SxszVM1a5qZqmdksbc1Sa1BqzmuqZyxlNSaxmvGcDUmB213McPMRfCIzmYUFjHHQSY76rDaidjeofnQnbG8+D6K6n7TYL5HGUXEJkgwCAdCa8zUo4rjquGydHzvy7rG1GCne4X/wAUTsb1D86n+KJ2N6h+dBS1QNSb+uYrw+gR+XiF7W2EYsAG6pg6DsVtNew++tv+Ir2N7PzpbwtyLlwRxYfgtiruatHxrE+H0K9BEtDeS19V/Uv+6shvBb+q/qH50nWrug8B7q3Pf0NHf1Kv4fQXqeo6/wCJp2N6h+dZW9oITGs+X50ED1LB+cT734TQlDjGInUUXb6DCVCKVxh/aB315+0DvqmDWcU3WMqMwyIs/tA76n7SO+q0Vi1deLqkyItftI76yW8CY1qmorbh/Sq1LE1JSSfeRxSLlSpUpkZFDbKyg+0PcaCslGtsnqD7Q9xoMz15DjVvzL8kG0OwU8cYUaT85ZHruIPZxpqBpF3uusmDvOhysq5lPAggggjwNIG7HyiYuxdtLeum9aZgrrcjOAxALBvSJXjB46jTkZwRfCk/H2KYh9ZHa9tbasYVOkxF1banQFjxPGABqx7hSxs/5UMBduraDuuYgK7oUQk8NTqviQKTN99i3cftG6zXlSzai3bABdhA6/VJAWWnrcxl4xQzFbv7Nwyhr91rkkwSzPPh0eUeunDqRTtuCuTO9o0iRWU0sbjXAto2VUqtsIUUiMquJUSJHImJMTWn5Td4nwWBa5aB6R2FtWH0ZBJaeWgIHeRVou6uWGwtXoNfKZ2xiSQxvXSVIYE3XYzMzqdI5dldq+SPeu7i7N23iGDXLBXrkwWVpgt3ggieyJ11Nmds+aOhE1K51tr5XcJacraR74BjMpUIT3EnUd8eE0Z2Pv8AYW/YvXgSpsKXu2zGcACZAB6w5eNcOXQ1M4HEwKzD18x7y7y38fda5euMtuepaBOVBrHVHFu86yeyALu6O9LYHEK3TO9owLlvUqVPFgPrDiDHKOdQ5c7tvdvNawGHa9c1Y9W2g4u3IDsHMnkK4TtzeLF49i19z0Yki2sraHYI5+Jk+HJi+VTaobHLIDrbsJ0YOo65LMw5GQF9QpOwu3boMoOqIHDQDNOviIHr51vBaXMKkm3Y8OzntpmZSCSBw4aSAByEA/o13tTXEL28FxgWY/RYZeXDs7fzrt6NIHgK89+IVpT9fYKwDd5HhqA1HNY15iwyKeEb5293XFj/AOO2ffRKaHYNfnL38xP+nbFX4rWfLyX7IogTZawABB004XP0a9c2YhRqSIkP2jtqsNR5CpbTUfaX3ij+i53f1FirO9sq+geWvcM3zqfe91Y1qDRdtszhVXOWJIA4QBJ7zPlQuFV60fvkManZYdU1sBoZ/jNgcXjvKsB64j21bw2LS4JturjtVgw9lehjmitQbRlmsGrwNUmuuaaJYzUVsw/pVrHCssP6Qram7Tj5lXsy7UqVKbmIP216A+0PcaCE0c2z6A+0PcaBtXj+N/qfRB2H7IO28P3e54T7QaApskP1LlnCtDgXH6Mao+YHLlUQ0/iorvdeKYLEsNCtpyPVXO9m75tFvord1sS1y3nlhkuQdQACADHCRoSTymjOCRfRSfj7HKyu9gd8oO1elx+JCHLbS5lgSJKKEYxzMrx8OystmY5BhcKt4r0a4pQQxGXIs3GLDiRLyeXDvliwfye2rt1nm4ttizEMVkEmYkDWBpMVhvjuphxFu3cs2n6vR9I4QMArBgxPA6LB5+0O7p6AmSSVx73FxYu3Lr2pZC0s4EWiCIAQ8XYMupiJLa1W+WjDs+BXKJVbgdtY9ENz7MpY+QrD5H9mYnD2Ly4hAilw1sBkaer1jKEiOEa8j5sG9t7DXrF3C3cRatteRkGZ1kEjQ5Zkwda6tDt3LU51svYljNZVLGFdLwYAv0rsOocpMuQwkrMAaE1cxGEXBW8W9opbnDE3wiaEC4iqVAMLKm4I55uOk1z3B7ZbDhkuJna2cqdZ1CwYPoFS3AwZ59nFi3c2ol25ibt52tI2HNjD24d1yyGyyo1Cnmdet3CuNPmXz5tEGdj7u22WF/ZS+UMVIAKg66jJp38Y7ayw2zkt4m0QbP7xms5kAYEMBmU9URpqD2rx5VY2fvDhStm6wzuVi4VUliYya6cNW9c61V2jtzDpjMClsBLYu5nK8CX4iDymJ8Y5UOqKvdXuWk0lyCH+Ho2axjEw/RNkZSqsryRJkgyGknURoaQdr4KwuHxNtAM1nE5UMdYIxJWWA63BhE8ANBzMb/bcWzi7i4ZHXPlOZmfIQVA6ttvQIMiRHCiG425ouWrxxiki7l6skEQSQ0jVWM+rxrdO2pR2nsFtqYBDYwOJNhWBsWrdxyA0dVQgYHlJYT2kd1AMXsWzbJyICt5iHBOgkGCunVy6x4mmneHarLhDYVVy2WRdBl6tuG4SRyA5ax4UsbwYoDDO85SBlGn0jAWOzWDPZ66ild6HYqOVvuOf9J1GHj7q+i0Og8BXze+iNHGPVw/sK+j7ZkDwFKPxFtT9fY5gd5ffeeE1K9NSK8wMQfgbkXMTPK4v/StGiFu7m1oKlw9LfHLOv/TtUVwZkUTVjaKfgv2MISvJoCrc7dDpWy0+qnlmX3irKbQYADKNIHpH8q0bS2v0dsuwGVcpPH6w040ZepJ2Uf8AYvUKad83+jZvFtc2E+btm7eb0LagnuzNHBR28+FJxwm2Lh6QrcU8iotgjw1lR4HXnNbhvqoJ6NOlcmXc9VWPYo45RwExoO0knZi/lRu2xJs2zPCCw/8APsppg8G6C0inLv8A4HEKdbK6jgmvH+Lg+xvHtDDPFy65I+heUn3wfOab8DjbO00YQbGKVdHRirj7LKQzJPFT+RrPZiW9q4UPdHW4aRmtt3dnbB4g98Dn90XcFiderdsv5MP9rKfUaK7d+TQRCFLEwaUcs0dE3d25ft3v2PHQX/4V3h0nceU9h58DrBZwFIvygBb+CGIssM6AXVYell4tEa8J9VM26+0ziMJZvH0nQFo+sOq39QNYTSsp+jFs7PX6+YXrPDelWArZhh1hVqWtSPmYvZlypUqU6MChtn0B9oe40EcUc2x6A+0PcaCtXjuN/qn5IPw/YF7fYfuGJ/lNXEMJfZSGUlWVpBHEEGQa7bv5/wDz8T9g+8Vw3DDTzplwRfAl5+yNqb+JbvQx4nfLGuuQ32URHUCIT5ooIPhFALpkydSdTOs+M86yJrTfOlOEbyUYRbSHHcLYt3EriFW/ct21QdVWIRmJlVYAwVhSDpz8jr2eLaXD1MmQkEAeiSCrCBzGvCnX5H7P7m7fWun1BUHvmlHbYy46/HAsCPUs+2T51lJttg6aztcmPeyd1bJUNeW3c4kQSVIMEHv92tUt5sEmIt21sZQgVgXgKuWNMoHfJ0HOgGA2peC9FnboyrgqYIAALRqJAMRAPBqYNlLGG5n0/GBIA9QoPE15QStzOKlkqWfdcEYHdfE2Mq4e6yqwAJ1XkCCSp7QdDw8xVja24VvNZc3GLgsXMwT6JBHMAHsM9anVAOkck9W2qgdmoJYnvIj9GqFwCZCgACAOwcf1/au4nEOnDR6syp0Yye2hRxFlSCbqLoD14BgcZEiR21t2U+WHttIZYBzErrqDlPAjXnz7hGe79kXXdrhDBWIVSBEgnrHwXKAOWp48K+00GHvMAIQrnAHASSGAA/i18XqlFVOju2Y1oqGsNjTecLmJ11aZ5zofXrQHbWyGvWsgMtbfrKTGfLoJ7CVg+dX0vvcYxonAjQv3mT1Qe6D40P28mchLSs7ECXuEkD7swCPCRyg6VrGo6cldepSnSdnfn9RFxOHJUkCTrwlgTIPEfqK+hbQgDwFc6Td9bOEuHXOUbrHiSQROnu5U/bPcm1bJ1JRCfUKVcZxKrxg1yb9jehQdK9+ZYIqCoalIQoAO/wC8XhyzD227dFsBw86DXW/eLv2v/rSjODEDzozEdiPkv2BaXbYMvUE21sx8Yy2FfIgIZzEkn6IGvIdbxZKK33ZUa4ytlVSzHQaASfSIrmOExN2673ZeXJOVSx8hHID4U5wVPPJzT2/cxwWFnVq32trdnSbW6eAskW7mvoy73SvFXJOkDioH3vWub07tYNsRaWxdhACbmW4H7csEk66SRrp2UFw27uKdy3RMC0EF4EgzB11jSmbDbtX7GUXABmfNKFScoy5wSwMCADA1OnfDBLXtajKossPm5tdvtgvYO122fjQhl7TaXMo4jXJAJ9IN38CatfKGy4u5av4ZWJyFXBGXgZTjoeJFY7L3Xa4yYlmhNFYSCwAhdJHEDWTPCm/CbJVTlzOq5cykmJAOWCDw5HzqrVVNOKu+ZjHEPpOkk9RKwm2Fw2E6DEK5c5kVVgyG9HWYA4LXTNysIbWDtIfo5gJ4xmYDh3Ugby4fCLdUu5eHXMQ2bURChRqW866FuttRb1pQq5cqqOII4LMEaaSKpVjLKr89WDTleba2YdRazsHrCtRas8N6QrlOSzxS7yjWhdqVKlOTEo7Y9AfaHuNBjRjbPoD7Q9xoPXj+NfqvRB2H7Avb+wNn4kn/ANs+vSPbXCrJ5V3X5QbebZuK7rZPqIPwrg6n3x7BTLgfyJf5eyLOTjO5uvcPCsTqD4VlyrWNNPV+VOAmT1vyaOy/JOSNm9X0s92PHQD3Uk7xqUxT5tDCN8PhTJ8kW0PmntSP8zMBOvWUerVT7aofKXZy4nNwlOPgSfjWX9zBbWl9+ZQwd4A9xVx/Sfypu3WabPm3vNJmzAHuATxDj1o4pr3cRkgH0WE+B4n2nj30ux0erY2c71FLwD9myRIzEgkEAxpACjlroBxrO4RB7hrXl25lUk8qA3rlxlLMIBOgniJAkx4cPHtpYlKo7t+BpKShoixuXjgL15T9Jyyn7q6f0mvd9cQrXlX/ANtTPi0H2AA/erzZGzlF22SxEoGPCBlzazy0bXwoLtK+b+IuOg9N5XwAVFY9khQY74p7SkpQTQE00rMIbMuA6DhFX/2YNrwPaIn8j51XwOGyDiSY1q5hnnwrTKrWZW+pS25efoigCksQOYMSJ04cO+mrZikWbYPHIvuFKW3nHVHepPrpuwBm1bP8Ce4Ug4tTjTjHKrav2N6c3J6m6K9ivak0jNRZxAi/fI5kfgUfCr2FxYX02hQDM8B66DbdxbWzfdQCVaNeHopx9fu4Uq4jbL9ImcC4S0cWSIEkgCV0HcT309p4V1oJeC89gBNqbfiNm1MULtnI7Eo0CD1C4BBKrC5zIHECOcnhRPZO8GzrVkoFGHJBDWinX9aSH05gmk66HuN1SFJ0/ijj1QIzaeZ7KzxGxl6OFGa7PV7ZPFexREk8NRNF04xpdSWmoRSgm0pN25mva2/z5wLSDqmCz89ZGg4DX2Chu1t6MTdFtnuSFZTlhQvKeVMFr5P7bBLr3iy3BpkGSCeGrSdPDiaP28PgMNh2DrbXipJGZyDxA+kTBI07KNVSmrZUb58PDNTjG7eiZq6Jsxt2mm3iBCtMAAqS/Dg0Bhp2ire0tirlGY2wiIJdlDFAMxaFZSsGTPl2Ur7G22GWwGa2qZyV62UhspVz1uAlte/XnTLt6+WVVR+rxLKeJmBqD/eYjtrZS10BJLTUVN49nWbeCNnCqBNwHM85262YgAjqL1eJ45eczTT8lgJw+Y9igeoT+H21zjbW8rMctoCVVgX4liRlZgJInKAoaTpOutdN+TQkYZZM5gCByGWLZ17wEPn41niVLLcrKDildb7DjW3DekK1Vtw3pCg6HzI+aKy2LtSpUp8YFHa/oD7Q9xoORRbbTgWxP1h7jQdXB4GvIcaX/Jfkg3Dvqgne+1mwOKXts3PwmuN2N2btxJSCOqAwMqSyqw4TA17PIV2Let5weKXUHoLuo+ya4RsvG3LWtt2Qgz1SR7OdHcFUuhlbvLNOU7RfINYXdLFPBCCCJktp4wJaPKrrbj3guZ2QDnqf+4AAeMUNs71YoADpBoBrktz4E5ZIr25vLiW/4pHgqAjwIWR66bPpG90XjDENWTVvvwGTczZTWLzFSXzKwUwVXq9fSZD+jGhPE0R+UPE27+HN63mzWmAJykBgSqNGYSRmZYPcaQdl7Ue3irVxrjGCAxLMTlkBxqeEe6ui7UM4a4FIOiyRwIV1BIPt8xXbNO7MWpRlZsQd38UemReUxEfwleVdEwA61rvHw/tQDdDCqb9kMJALEjgdA0e2NKL4Eva6MXYjirDhBGik/WAgd/nQGN128TaVsy9BgviQw7v17qwvYUdGqd4185Ne3WmCNdI9x+Htqti8dkXNEheJ4CeQB5mezhrNKIqTaSCJJbspbevAMlsfVIbwlcoPcYPjFTBWQB3nie2hGDBa5nc6tDHXyHx8jFFhiQBrpT2hT6OCjcDm8zubdoYno7ZI9NiET7THKvkJk9wNZYZBZCIJyhVUEnsECSeJNLlnE/tF4XZ+atMUtj6zEFXc/hHge2mVQHSD2e0Vu+4y3Bm3H6y9kP7MhHx9dO+yv8i19hPwikHayEMgJkgNr26V0HZ4+atj+BPcKRcafVgvM2om6akV5Xorz5uKuMRWuXkg9ZjmPiqAfh91LWJ2Sq4ixPoh+sOA1VoI7s2X/VFMzj5+6f4z7lqpt6yTYuEcUhx2yhD6d+lejw8nDL42Fme0n5h1d3MM4BCQeRDMT7Sap4rYV+3DWT0wH0WMOBwkMQQ2k6NPYONa93N4FjLc6p4HsB4keqD3gg022LwbUEU1nBS0mrhadtYnKdt7avqGso7opnMpABDmSYOvGJ6p4z5L+wsHexDMqKzknU8ePGWPDX310zendlrrPeQBmhCEOubLM6fWHEcjqDxkV7m9OHw8MeLKD0SLwOhOugg6ETyipbo4Wgrm9LFSjbLDrewt4Hc/E2b2sxAMoM6rJLEERMkg6xwite28Ndu4lMOWRWOUEgMuaYUB+3WY00EdtdM2RiGbDi8wytd+cjXQQAg/0gT3zSbti83Si+2pt9IyyTxWInunLwj0T21To25Z+djFylvzv9+BN39y7CXM+IZXCyzT1bYjtk666a/VbSjm4jMCicUFpzPibRX2Vzl9o4rFvkGYgkfNoDBjhoOPbrpJJrpG7WG/Z1sZgQwtJPZBCK8nukN9w1dxllabuzuJpTjFSqSu3y+g51vw3pCh+0iQmnbWrd/EdbKePL1a0Jh49dPxBJStoMNSpUp4ZAjeZgLQn649xoJg291F97P8lftj3NS/avQO3SvLcYjet6IIoysDd5Lk4XFRx6C6f6WrhlptD4123btwHCYqedi7r901xC3z8aP4SrU5LxLU31r/AHszep0rKa1pWUUzGUJXimY3OINO2z8SDgCB9FSCoPf2Dv63nSS4pu3UwjNg8VckZVzADWZyLr8Kj2QHWWr++RY2LfKsWBIYKYj6zMlsfipnwVprZ6NFzW5AysSQANBE+VA9iYHqG62UKbioAe1Abpj+n/TTJsZyXM/rjSrHPU5DWSRvVbswBbQT/E/h9UDSqO8vo2kJnMxLcPRCmfKSB94UU2oYSRQbbOrJz+bHlqZ9fwoTCq9SLN5yteIPRuPbS9vJtB2DLb9FSOkbskkADvph6Fm0A46Ht76tJsq21o2RAzGWaNAQIjvIEaco15S5i0tWCVHoDthYQZWSIgADuPH3mieDxOUlTx7PfWrYduEGpOg1PM9s99WNpYWeuujCPMTrXXqcB22bkvI5K3uH510rDr1V8B7q5bjDqZ+q58Yiuo4Y9RfAe4Uh4z/Z6+xrS3Zka9FeNUFIUbiqx/eLw/i+CmrA5jlVaD+03jy6Q/gSrB50+XZj5IVS7TF1tnsM3RicirK6nOnFTw0ddQO2BOh0Y93MExYOG6kaQQc0gH8q0YW90dy1cIgQbbHTg2Ug6d6gferPCbR6C81sf5WYlDpoIBIj+En1FZp1SqdJC5tRemofwGNbMbdzRhw7+8d39+ylfefdU3sUmVgq3O6YEzdjsI9ITxLkchTXctpeAIInkRE1nhRLsTM2/mxPYQlxj5yo+4Kumbxk4u63MNoXMtswYgRy00/KlG6iP0Yf0WzC4DpoSnE8hxonjMeSCuh6xU9/L8NBdoL0iX0HFLS6cNXN1gNeMyvsqJHGr2QQxe8OGwvzWDW291uqAvoydOsw1Y69tMeKtqotToAMh8CpBFcq2Xsl7Vy1fcfSzqvH0Va54fR074MnSnvF7U6UIOzXxPV+BNchBQ2O1uju4xd+999w220y4ggawdPbW7Yo+fXX63uag1h/SHeSPBtZ9pHlRfYjfPp59n1WmsYRUaiS7xfdvcbKlSpTUsA97/8AJX+YPc1LCnSmfe8fMr/MH4WpZRdNa85xX53oi8AJvHrhMSP+Td/A1caUamux7ymMJif5N38LCuOIaO4aupLzL0tzbbrOsLdbKPY0o9g1vTFu/tLJhr9nnde0SdZhST4RIHrpduCiOzF9LwHxqPYwq7yHbZ+KD27SA6IHLLPBhILeYf2Uc2GYYjuJ9350nbBJBc9yj2k/lTPsp4uIO0H9eylONV7mFN2qBnaKyh8KqYnA9IqMGylVIMiQQY8DII9pq7iuB8D8a0pqqKfRKmdTpw104mM3nFAUMzklF2d/YKqWTbfcDlwBWy1xiWjkrBePDqwZEEGCxnlWnCsVsMWEFBcJUaAEM8wOQmmC8wFllywWuKeII4iAI7AAPKaC44fN317en/G591OJS6yiLK93uVNmMEULwACgeAECsr9/MYBOvAQST3ADVj4VhgcL82rMcqkwDEs5GkIv0zpx4Dvg0xbMsi2ulvKxESTmc/aI08l6o5UVCk5bnKuKjDRasTdrhkUkrlzKV62p6xC8AdI46nyrqdtYEVz3ee3qAe+fJbh+FdCt8B4Uj49BR6O3j7GmDqyqXbMGqCoRUArziGAqT8/e0+lPrAHwreHlSTVK0fncR9uP6R+db2uxC9oJ7tIHrJYU/UdEvL9hQ3qzVdtF0yydQI0ESIKnhOhANbtjbO6e27NmWSrIexwGU+YgDs4jnWstCzyA+FEd0r2bDjSOs5js67Ejyphhna6RfDayaZXwjMj5W6lzsGiXI+rOgbun2dYmv8RQW3cak6kc5CquvqFC9uDMeB0jugjmCOB76H4e+unTLLfSZZGYcNQOJnTgfLgC9wt6EwFssVzTJJ7pLEQfAA/qKubO2f8A5l9oy4i9aZFI/wCGoW2hP20AaOQPbwv3LqPbboVIuFSE6pkEiAY7pmTpWjaFq891VkIio+VfDKs6a+iSPM90dONnmLFu5eKiIUEmOWYdGvrGc+Q7aHLYF1goBBJGZhPVgFWI7uInw7KsbPUKboXk4BPHUJbnw1nTvNUNnXwl8KXIzAqZUnrAtmKx9Ikc+0eB4u0wWEryYe/Z1UJl0CgrGncU1HHqzEdtENgf+oT734TQ7GCOjhWHWIzOes2jNr3A+HExzq/u9/6hPvfhaq/9i9Ck1aY51KlSmB0B73H5pP5g/C9LROlMm+H+Sv8AMHualwOI0rzfFPn+heAC3nP7niv5N38JrjK12De65GExJ7bTj1grXH0HH9dtMOGL4b8ztPc22zW7LWhDW9TR8kM8PK6sa7lEdnGZ8B8aHXKJbGkkwCdBwBPPu4ca49ilTeQybCTq3D2t64UfnR/AiLtvwHtBoRsezltiZBLMTOhHWjy4UQwNyboHZl9xpTiOs2B05WlcYNot1dO7417gVJW2wiVniCfcRWja7wund7/71u2e/wA2KXxbjBSXeHNJ1Gn3G3EpGQkk9YcfyGlAmki9z61/lOnSXI9lE9rXyGsgc7i+4mgG1LT9FdFt2BuM6R1QOsxkAhZXnzo7BKU5Xb1f8geLjdacv4CewVa+eljiID6iFj0bYgZR2tz5RyZ7NkKIFVdj3M1pfAflV7xr0KEEndiXvEpLGOSE+xx8afrJ0HgKRtt8X/lt7P8Az7ad8OeqPCvN/iBaU35+w14c90ZuKpXr5DwD2VcY1QxDw/AGIrztNXkMajshce4FuX5MQ8nwga+w+qtV9pYRy/8A0UH2rVfaTTfvDlI9qXI+NZM2rctf++4a9DCNkn4IWS3Nu0nVbRJaJAUDQelCjv51Tx23Xwl61btqpV5zAyOsY1UjhJMmQZ8zJ7ZODV79lCBl1bQcYAWP6vZW/e3cEvdS/hm9CPmTwOokqxOkADQ9nEcKIoUZWzrxNKMkkwZb2oLoyuDbJmddBy9IaeuD3VXu4Ns0xmfUCOcch3Rr591XNmYZkbrqUPYwIPAToePlV84dAZCqD2gAH1is3jnB2cRgqWZXuFt1wegEk8W48teA7qpbX6QXw4KhDbZWJnMus9XkZIHqOnOlrAY+6LRK3HUSoBLvAnKDpPI8O+h721a7dBdrl2CqlpZ1jXMrHXhqIieHMUR+ZTvZamLjZah3ZV5T0p0k3ASJJ1Kp2+EeVXMVhhcyS0NbJZWHI6iPAg/qKHfs3R27FwkguQrgcNQpSe0jKdf4zRHC3NBwP6/8VZqSSb3F7azOxvt2I48TrOvHtk6kxpJNEt3x+8p978Joc18Sf4RPv+ANEd3h+8J4N+E1KbedX7ybsc6lSpTQ0Am9n+Uv8we5qUy0Ad/xNNW9/wDkp/MH4XpVjQeX5153ia+P6IsgFvTYNzC31U9YqY7+cfCkDF7pYu1bNxrM2woYujIwiJnQyR5V0rGmLTfZM+qi9og4GwoIhlsgd46pPsk+VGYKeWDRajJq7OBhT+vE1tQaa12/F7r4W6xZ7CSdSVlCT35SJNUMVuhg0yN0MjNBlnYcGOoLcNKLVdSDKdeEXfU5AiZiANSTAAEknsAHE10/czdl8JaW9cci5f6EC2BwGZXhp4tAM8ANae8DZsrlNlLag80VVgAd3hEd3dQi0h/aFn6FtYHIdXKdO2QPbXJyvErVrZlorCljDLMAIIJkayNSeHx51Tws9M3ERHDwFPG0ETpgXQMJU6rPGVb2KKq7T2fhnKm0RbaQpIWFIPEmYEiOM+vShY03YGcLq6B20sWrKozdaACY7xV7ZjSFAIMdnrrQ+7pZtHGUHiB/er2wNj6t1xKmJy68tOMeznQksM3HLE3p1XnuyhtjW9YH/NX2A1VukKV1Gt4T95yBHrFHtqbIUm4zEtkVWUGInrTIA10A49tLG2b83iCpgG24PAaZWX3H1UXgqLg9SteacZW+9A/sZsrlOR1X4j3e3so2aBYi0w1HpKQQfdPiNPN+yjGGvh1DDmPMHmD3g6U5R59irtYS7j/lH2sop3t8BSXtOA1wz9D1AEGma5tCOArz3H4uSppePsNMBJRu2Wr14LxrSt9TxA8ap3rmbU8619JFIYULK4bKtqLuKE37xmeug9Sv8DWFwDIxnz/11i7Rdv8Afd+Ee6tdwlrbAxwJ/F/ansF1V6AUtxy3SszimP1baAeu4T7hTyaStxR87d60wEHLTRtNB3im/EYlU9I68hxJ8ANaZYb5SOw0WplesqwhlDDsYAj1GlveHobalbdtcx06oiO7SNT2UQxWOdx1BlXmTx/IUJ/ZxIY8Po+fFte3iO2J7I3dOL3RyVR7RAG6eyk6N1uAtLtzInVuMQPRIHlTBtnZdmwLYs21STrlAE+J4njVbdhPm0M6t1v9XWHsNFN6XHza9hmp0cU7pGeZ5HdirtFc2HuqZJtMLi/cK3QPMaeusrEcOXI+Zq5ZWXYfWUfEH4UPwHVUKfoyvfoWFZYhaIpEs3D6XHkPhRbdoziBPePIKT8aAXr5zeY/7fhRrdO5OITTiCf6RQ9NdZeZonqPVSpUpmagPe0/NJ/MH4XpTRxp4D3GmrfP/IH2x+F6ULn69Vef4kk63odTKW0z82/2T7q37sgm1YDcLVtYB+sRE90KSKrbVHzb9yN7qMbATqcOSH+kVphH8NnY8wtZGtY7SsZ7bqPSKtl+0BK+2K2KIrXdxOXU+qtouxcWsLiGySCeGYDxDNRdLk4y4umiT7QPgaXheKW7jqAciuQDwOVioGnIiiuwsYbz9P0ZQuIYEk8M0wYgCYA8/MiWzLN6G7eC3IAGhIOunIr+ZpcNwlrQE9rDvKsV8tG9VNW2lBCac290/Cly/cW0A7g5dMzATlEuuo4jkPvHtrlPskWw07HMpJ4l39hKj2AUPw20DbNwrHpDiO8aeyPOte6e3UvXGtKrDUsuaNeGYQDoZ18DxqteGrj6z8pOkCTHaJrkVqziYXx2OAtNE57+bIo1PohFb7IADSe2l7at5MoUXEOUqMk6tLKvsUtrQzGbv3HxOazba5aaQemVgQJ1GZtSI4HiNBqJojidiXLNp2iyiDKSqqS56yn0p+B8qvFpSWpWT6ruFcdaiCZyMIJ+rHPXs9Lybt1mFDWnMnqmM45ToA49xHgfEn0eZIPOqFlSOoeK8DHEcCPLs7D3TR4mAm03lrwI06Ia+PSf7aMOfdQPaCkre7AoUDtnh6pPLXSiiGkvFtXD19g3D7M3OdK9DaVqqKKU20CLi+dbl0/84jxAXQ/rvrFm+baOan3qPjW4GZ+2J/0sa0Ypeq8fVby1B+FHJ7Ioxy3FstN7JAGeI4RCr2a8+VNL2QvpsWY/RXST3xqaXdxVYi8FhfnG1PLRBpTJcdU0XVzxJ4gdvd+vGnFLsLyJHYr4k8mjT6I4CeA04sf1xEU8epCuTxCMT3HKYHkPa1XQmTrNq51VTy/iI7e7+8D9t3Mll1nrMDPtMeM8e81ojjMNgwQqgiVyhhIkEQNezSs95j84PL3GrOw7QzSFA1JOgE95jjyqjty5Nwn+L+1WKPsA1GhwZ7AfafhVLaSZblyOBZWEcgRqP9Qarl3t7vcRPsmq21LZz2iI1RwfuRl/GayrLqlIlPmO+Pego9ucP3gdwb3UHayAF1iMvn1tAf1yo5uavz3hn/7BQkO0vM1juPFSpUpkagDfQ/u4+2Pc1KDnQ+fup829s9r1sKpAIYNrMcCOQPbQK5urdI9NOfNuflSXHUKs6t4xurHUKe04KXAeGW5rw+iJ15US3ZxaNIRs3VtkkEEcPfJNEcVubebN17fWDj6X0ly/V7az3a3PvYdSHu224wFBUanMxOkkkx3acKthqFSMGnE6mXF1rTi8ILi5WBIPGCQfIqQR5Gio2Q/avt/Ksl2W/avrP5Vr0U+4vdCTb2eMzLBYZmgEknR0ME8dCInumiGzNr2bsraOq6FY0EEiJHVI05EirrbpMb9y6yWXUr1VZmgtLGWGQgSCF4HhPdWC7pXle5eR7fSvJynMtoT4As0Dn3cBW06UmtjmZFbaRBe2vc59QA+NChgBielslmSAII7wpgjgRqdPyrdd3Cxl25nv3rTDmA92Dx6uUKAOOjCCO/me2XuTbsMblsDpO0u50ggiTOmvZyFRUpKNjqkmhT2ZhUwoAe0BdXRrhhc/YyuOU6xplmitq6itZ1BD3IWDJPVYAiOImJPKiG1tzLl8szXVBgBQJyxx1BB4/nx0ilsLcnE2bhZ2w5BKwRnLKoOYhZUAZmCz4eQnRztqiZkF+dUt4VP7NdgScug75EUwf4S3avt/KscTsdnUrIgx29x7Kzp0pqSbRWbWV2AOz2zID4H1wazvW9Zif1FEsFsB0EZliAOJ5eVb22Q/Ip6z+VM7i10Zdwj7YtjJc0iXtgeE2x8TW9OymLE7rO6EFl1jmY0IPGJrC3uvdB9K362/20o4nRqVJLIr6BOHi4rUBFKxAphubsXDwa3/AFflWK7r3ZnNb9bf7aV/lMRbssI0EGyIBP1mkf6GX4T516Ezhl4ZgRPITk/OmhNxL4CjpLWh7X7x9XvrdhtyLywekt/RnVuXR6+jp6Pto38vV/8ALKFjdBJVwrEDO/WmeBA58TTDAXRRJ4mfxOe3nH6FLA7Fu24hkGrEkFuZJ00q6dnNwkR5/o02pxagk+4qr9xXa5En0m7T7/y/ULe3OuAvMmfV/wCab72zzlyqRJ4k/wBqG3NgOWDZk0Vhz4nLHLurSxSUWzbgD0dkseMADxpfxTZj5zTRitmuyBFKgDvOvbyoc27tw/ST2/lUOTi3ogC+vnI9n9q1bQ1W232/bkJ91Hzu1d061vQzxb8ql/di4yKudAVJk68II7OMxVKkW4lYwlcWC2n3UPx86Pbnr8+2mmU698/2rO3ulcAIzoSUC/S4ie6juzNldEZ0J117j/ehlTkpLTmbRi73YUqVKlHFyVKlSoQlSpUqEJUqVKhCVKlSoQlSpUqEJUqVKhCVKlSoQlSpUqEJUqVKhCVKlSoQlSpUqEJUqVKhCVKlSoQlSpUqEJUqVKhCVKlSoQlSpUqE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6" name="AutoShape 12" descr="data:image/jpeg;base64,/9j/4AAQSkZJRgABAQAAAQABAAD/2wCEAAkGBxQTEhUUEhQVFhUWGRgYFxgYGBcYGBofHh8YFxccHBwYHiggGBslHB4cITEkJSkrLi4uGh80ODMsNygtLisBCgoKDg0OGxAQGywkICQsNywsLDQtLCwsLCwsLCwsLCwsLCwsLCwsLCwsLCwsLCwsLCwsLCwsLCwsLDQsLCwsLP/AABEIAMIBAwMBIgACEQEDEQH/xAAcAAACAgMBAQAAAAAAAAAAAAAFBgAEAgMHAQj/xABIEAACAQIDBAYFCQYEBQUBAAABAhEAAwQSIQUGMUETIlFhcYEykaGxwQcjQlJygrLR8BQkYnOi4RUzktJDY7PC8TRTk8PTNf/EABoBAAIDAQEAAAAAAAAAAAAAAAQFAAIDAQb/xAA2EQACAQIEAggEBQQDAAAAAAAAAQIDEQQSITEFQRMiMlFhcYHBIzOR8AYUNLHRFUJyoSRDUv/aAAwDAQACEQMRAD8A7XisSLYkzxjSqp2snY3qH515tw/Nj7Q9xoJXneJcTr4evkha1u4KpUYyjdhi/t22gBIfVkXgOLsqDnwlhRHpKTNpCUHdcsn1XbZ+FN00TwzHVcRGTnbRlKtNRehtz17nrTNe5qaZ2ZWNuepmrXNTNUzsljZmqZ6wmvJqZ2SxszVM1a5qZqmdksbc1Sa1BqzmuqZyxlNSaxmvGcDUmB213McPMRfCIzmYUFjHHQSY76rDaidjeofnQnbG8+D6K6n7TYL5HGUXEJkgwCAdCa8zUo4rjquGydHzvy7rG1GCne4X/wAUTsb1D86n+KJ2N6h+dBS1QNSb+uYrw+gR+XiF7W2EYsAG6pg6DsVtNew++tv+Ir2N7PzpbwtyLlwRxYfgtiruatHxrE+H0K9BEtDeS19V/Uv+6shvBb+q/qH50nWrug8B7q3Pf0NHf1Kv4fQXqeo6/wCJp2N6h+dZW9oITGs+X50ED1LB+cT734TQlDjGInUUXb6DCVCKVxh/aB315+0DvqmDWcU3WMqMwyIs/tA76n7SO+q0Vi1deLqkyItftI76yW8CY1qmorbh/Sq1LE1JSSfeRxSLlSpUpkZFDbKyg+0PcaCslGtsnqD7Q9xoMz15DjVvzL8kG0OwU8cYUaT85ZHruIPZxpqBpF3uusmDvOhysq5lPAggggjwNIG7HyiYuxdtLeum9aZgrrcjOAxALBvSJXjB46jTkZwRfCk/H2KYh9ZHa9tbasYVOkxF1banQFjxPGABqx7hSxs/5UMBduraDuuYgK7oUQk8NTqviQKTN99i3cftG6zXlSzai3bABdhA6/VJAWWnrcxl4xQzFbv7Nwyhr91rkkwSzPPh0eUeunDqRTtuCuTO9o0iRWU0sbjXAto2VUqtsIUUiMquJUSJHImJMTWn5Td4nwWBa5aB6R2FtWH0ZBJaeWgIHeRVou6uWGwtXoNfKZ2xiSQxvXSVIYE3XYzMzqdI5dldq+SPeu7i7N23iGDXLBXrkwWVpgt3ggieyJ11Nmds+aOhE1K51tr5XcJacraR74BjMpUIT3EnUd8eE0Z2Pv8AYW/YvXgSpsKXu2zGcACZAB6w5eNcOXQ1M4HEwKzD18x7y7y38fda5euMtuepaBOVBrHVHFu86yeyALu6O9LYHEK3TO9owLlvUqVPFgPrDiDHKOdQ5c7tvdvNawGHa9c1Y9W2g4u3IDsHMnkK4TtzeLF49i19z0Yki2sraHYI5+Jk+HJi+VTaobHLIDrbsJ0YOo65LMw5GQF9QpOwu3boMoOqIHDQDNOviIHr51vBaXMKkm3Y8OzntpmZSCSBw4aSAByEA/o13tTXEL28FxgWY/RYZeXDs7fzrt6NIHgK89+IVpT9fYKwDd5HhqA1HNY15iwyKeEb5293XFj/AOO2ffRKaHYNfnL38xP+nbFX4rWfLyX7IogTZawABB004XP0a9c2YhRqSIkP2jtqsNR5CpbTUfaX3ij+i53f1FirO9sq+geWvcM3zqfe91Y1qDRdtszhVXOWJIA4QBJ7zPlQuFV60fvkManZYdU1sBoZ/jNgcXjvKsB64j21bw2LS4JturjtVgw9lehjmitQbRlmsGrwNUmuuaaJYzUVsw/pVrHCssP6Qram7Tj5lXsy7UqVKbmIP216A+0PcaCE0c2z6A+0PcaBtXj+N/qfRB2H7IO28P3e54T7QaApskP1LlnCtDgXH6Mao+YHLlUQ0/iorvdeKYLEsNCtpyPVXO9m75tFvord1sS1y3nlhkuQdQACADHCRoSTymjOCRfRSfj7HKyu9gd8oO1elx+JCHLbS5lgSJKKEYxzMrx8OystmY5BhcKt4r0a4pQQxGXIs3GLDiRLyeXDvliwfye2rt1nm4ttizEMVkEmYkDWBpMVhvjuphxFu3cs2n6vR9I4QMArBgxPA6LB5+0O7p6AmSSVx73FxYu3Lr2pZC0s4EWiCIAQ8XYMupiJLa1W+WjDs+BXKJVbgdtY9ENz7MpY+QrD5H9mYnD2Ly4hAilw1sBkaer1jKEiOEa8j5sG9t7DXrF3C3cRatteRkGZ1kEjQ5Zkwda6tDt3LU51svYljNZVLGFdLwYAv0rsOocpMuQwkrMAaE1cxGEXBW8W9opbnDE3wiaEC4iqVAMLKm4I55uOk1z3B7ZbDhkuJna2cqdZ1CwYPoFS3AwZ59nFi3c2ol25ibt52tI2HNjD24d1yyGyyo1Cnmdet3CuNPmXz5tEGdj7u22WF/ZS+UMVIAKg66jJp38Y7ayw2zkt4m0QbP7xms5kAYEMBmU9URpqD2rx5VY2fvDhStm6wzuVi4VUliYya6cNW9c61V2jtzDpjMClsBLYu5nK8CX4iDymJ8Y5UOqKvdXuWk0lyCH+Ho2axjEw/RNkZSqsryRJkgyGknURoaQdr4KwuHxNtAM1nE5UMdYIxJWWA63BhE8ANBzMb/bcWzi7i4ZHXPlOZmfIQVA6ttvQIMiRHCiG425ouWrxxiki7l6skEQSQ0jVWM+rxrdO2pR2nsFtqYBDYwOJNhWBsWrdxyA0dVQgYHlJYT2kd1AMXsWzbJyICt5iHBOgkGCunVy6x4mmneHarLhDYVVy2WRdBl6tuG4SRyA5ax4UsbwYoDDO85SBlGn0jAWOzWDPZ66ild6HYqOVvuOf9J1GHj7q+i0Og8BXze+iNHGPVw/sK+j7ZkDwFKPxFtT9fY5gd5ffeeE1K9NSK8wMQfgbkXMTPK4v/StGiFu7m1oKlw9LfHLOv/TtUVwZkUTVjaKfgv2MISvJoCrc7dDpWy0+qnlmX3irKbQYADKNIHpH8q0bS2v0dsuwGVcpPH6w040ZepJ2Uf8AYvUKad83+jZvFtc2E+btm7eb0LagnuzNHBR28+FJxwm2Lh6QrcU8iotgjw1lR4HXnNbhvqoJ6NOlcmXc9VWPYo45RwExoO0knZi/lRu2xJs2zPCCw/8APsppg8G6C0inLv8A4HEKdbK6jgmvH+Lg+xvHtDDPFy65I+heUn3wfOab8DjbO00YQbGKVdHRirj7LKQzJPFT+RrPZiW9q4UPdHW4aRmtt3dnbB4g98Dn90XcFiderdsv5MP9rKfUaK7d+TQRCFLEwaUcs0dE3d25ft3v2PHQX/4V3h0nceU9h58DrBZwFIvygBb+CGIssM6AXVYell4tEa8J9VM26+0ziMJZvH0nQFo+sOq39QNYTSsp+jFs7PX6+YXrPDelWArZhh1hVqWtSPmYvZlypUqU6MChtn0B9oe40EcUc2x6A+0PcaCtXjuN/qn5IPw/YF7fYfuGJ/lNXEMJfZSGUlWVpBHEEGQa7bv5/wDz8T9g+8Vw3DDTzplwRfAl5+yNqb+JbvQx4nfLGuuQ32URHUCIT5ooIPhFALpkydSdTOs+M86yJrTfOlOEbyUYRbSHHcLYt3EriFW/ct21QdVWIRmJlVYAwVhSDpz8jr2eLaXD1MmQkEAeiSCrCBzGvCnX5H7P7m7fWun1BUHvmlHbYy46/HAsCPUs+2T51lJttg6aztcmPeyd1bJUNeW3c4kQSVIMEHv92tUt5sEmIt21sZQgVgXgKuWNMoHfJ0HOgGA2peC9FnboyrgqYIAALRqJAMRAPBqYNlLGG5n0/GBIA9QoPE15QStzOKlkqWfdcEYHdfE2Mq4e6yqwAJ1XkCCSp7QdDw8xVja24VvNZc3GLgsXMwT6JBHMAHsM9anVAOkck9W2qgdmoJYnvIj9GqFwCZCgACAOwcf1/au4nEOnDR6syp0Yye2hRxFlSCbqLoD14BgcZEiR21t2U+WHttIZYBzErrqDlPAjXnz7hGe79kXXdrhDBWIVSBEgnrHwXKAOWp48K+00GHvMAIQrnAHASSGAA/i18XqlFVOju2Y1oqGsNjTecLmJ11aZ5zofXrQHbWyGvWsgMtbfrKTGfLoJ7CVg+dX0vvcYxonAjQv3mT1Qe6D40P28mchLSs7ECXuEkD7swCPCRyg6VrGo6cldepSnSdnfn9RFxOHJUkCTrwlgTIPEfqK+hbQgDwFc6Td9bOEuHXOUbrHiSQROnu5U/bPcm1bJ1JRCfUKVcZxKrxg1yb9jehQdK9+ZYIqCoalIQoAO/wC8XhyzD227dFsBw86DXW/eLv2v/rSjODEDzozEdiPkv2BaXbYMvUE21sx8Yy2FfIgIZzEkn6IGvIdbxZKK33ZUa4ytlVSzHQaASfSIrmOExN2673ZeXJOVSx8hHID4U5wVPPJzT2/cxwWFnVq32trdnSbW6eAskW7mvoy73SvFXJOkDioH3vWub07tYNsRaWxdhACbmW4H7csEk66SRrp2UFw27uKdy3RMC0EF4EgzB11jSmbDbtX7GUXABmfNKFScoy5wSwMCADA1OnfDBLXtajKossPm5tdvtgvYO122fjQhl7TaXMo4jXJAJ9IN38CatfKGy4u5av4ZWJyFXBGXgZTjoeJFY7L3Xa4yYlmhNFYSCwAhdJHEDWTPCm/CbJVTlzOq5cykmJAOWCDw5HzqrVVNOKu+ZjHEPpOkk9RKwm2Fw2E6DEK5c5kVVgyG9HWYA4LXTNysIbWDtIfo5gJ4xmYDh3Ugby4fCLdUu5eHXMQ2bURChRqW866FuttRb1pQq5cqqOII4LMEaaSKpVjLKr89WDTleba2YdRazsHrCtRas8N6QrlOSzxS7yjWhdqVKlOTEo7Y9AfaHuNBjRjbPoD7Q9xoPXj+NfqvRB2H7Avb+wNn4kn/ANs+vSPbXCrJ5V3X5QbebZuK7rZPqIPwrg6n3x7BTLgfyJf5eyLOTjO5uvcPCsTqD4VlyrWNNPV+VOAmT1vyaOy/JOSNm9X0s92PHQD3Uk7xqUxT5tDCN8PhTJ8kW0PmntSP8zMBOvWUerVT7aofKXZy4nNwlOPgSfjWX9zBbWl9+ZQwd4A9xVx/Sfypu3WabPm3vNJmzAHuATxDj1o4pr3cRkgH0WE+B4n2nj30ux0erY2c71FLwD9myRIzEgkEAxpACjlroBxrO4RB7hrXl25lUk8qA3rlxlLMIBOgniJAkx4cPHtpYlKo7t+BpKShoixuXjgL15T9Jyyn7q6f0mvd9cQrXlX/ANtTPi0H2AA/erzZGzlF22SxEoGPCBlzazy0bXwoLtK+b+IuOg9N5XwAVFY9khQY74p7SkpQTQE00rMIbMuA6DhFX/2YNrwPaIn8j51XwOGyDiSY1q5hnnwrTKrWZW+pS25efoigCksQOYMSJ04cO+mrZikWbYPHIvuFKW3nHVHepPrpuwBm1bP8Ce4Ug4tTjTjHKrav2N6c3J6m6K9ivak0jNRZxAi/fI5kfgUfCr2FxYX02hQDM8B66DbdxbWzfdQCVaNeHopx9fu4Uq4jbL9ImcC4S0cWSIEkgCV0HcT309p4V1oJeC89gBNqbfiNm1MULtnI7Eo0CD1C4BBKrC5zIHECOcnhRPZO8GzrVkoFGHJBDWinX9aSH05gmk66HuN1SFJ0/ijj1QIzaeZ7KzxGxl6OFGa7PV7ZPFexREk8NRNF04xpdSWmoRSgm0pN25mva2/z5wLSDqmCz89ZGg4DX2Chu1t6MTdFtnuSFZTlhQvKeVMFr5P7bBLr3iy3BpkGSCeGrSdPDiaP28PgMNh2DrbXipJGZyDxA+kTBI07KNVSmrZUb58PDNTjG7eiZq6Jsxt2mm3iBCtMAAqS/Dg0Bhp2ire0tirlGY2wiIJdlDFAMxaFZSsGTPl2Ur7G22GWwGa2qZyV62UhspVz1uAlte/XnTLt6+WVVR+rxLKeJmBqD/eYjtrZS10BJLTUVN49nWbeCNnCqBNwHM85262YgAjqL1eJ45eczTT8lgJw+Y9igeoT+H21zjbW8rMctoCVVgX4liRlZgJInKAoaTpOutdN+TQkYZZM5gCByGWLZ17wEPn41niVLLcrKDildb7DjW3DekK1Vtw3pCg6HzI+aKy2LtSpUp8YFHa/oD7Q9xoORRbbTgWxP1h7jQdXB4GvIcaX/Jfkg3Dvqgne+1mwOKXts3PwmuN2N2btxJSCOqAwMqSyqw4TA17PIV2Let5weKXUHoLuo+ya4RsvG3LWtt2Qgz1SR7OdHcFUuhlbvLNOU7RfINYXdLFPBCCCJktp4wJaPKrrbj3guZ2QDnqf+4AAeMUNs71YoADpBoBrktz4E5ZIr25vLiW/4pHgqAjwIWR66bPpG90XjDENWTVvvwGTczZTWLzFSXzKwUwVXq9fSZD+jGhPE0R+UPE27+HN63mzWmAJykBgSqNGYSRmZYPcaQdl7Ue3irVxrjGCAxLMTlkBxqeEe6ui7UM4a4FIOiyRwIV1BIPt8xXbNO7MWpRlZsQd38UemReUxEfwleVdEwA61rvHw/tQDdDCqb9kMJALEjgdA0e2NKL4Eva6MXYjirDhBGik/WAgd/nQGN128TaVsy9BgviQw7v17qwvYUdGqd4185Ne3WmCNdI9x+Htqti8dkXNEheJ4CeQB5mezhrNKIqTaSCJJbspbevAMlsfVIbwlcoPcYPjFTBWQB3nie2hGDBa5nc6tDHXyHx8jFFhiQBrpT2hT6OCjcDm8zubdoYno7ZI9NiET7THKvkJk9wNZYZBZCIJyhVUEnsECSeJNLlnE/tF4XZ+atMUtj6zEFXc/hHge2mVQHSD2e0Vu+4y3Bm3H6y9kP7MhHx9dO+yv8i19hPwikHayEMgJkgNr26V0HZ4+atj+BPcKRcafVgvM2om6akV5Xorz5uKuMRWuXkg9ZjmPiqAfh91LWJ2Sq4ixPoh+sOA1VoI7s2X/VFMzj5+6f4z7lqpt6yTYuEcUhx2yhD6d+lejw8nDL42Fme0n5h1d3MM4BCQeRDMT7Sap4rYV+3DWT0wH0WMOBwkMQQ2k6NPYONa93N4FjLc6p4HsB4keqD3gg022LwbUEU1nBS0mrhadtYnKdt7avqGso7opnMpABDmSYOvGJ6p4z5L+wsHexDMqKzknU8ePGWPDX310zendlrrPeQBmhCEOubLM6fWHEcjqDxkV7m9OHw8MeLKD0SLwOhOugg6ETyipbo4Wgrm9LFSjbLDrewt4Hc/E2b2sxAMoM6rJLEERMkg6xwite28Ndu4lMOWRWOUEgMuaYUB+3WY00EdtdM2RiGbDi8wytd+cjXQQAg/0gT3zSbti83Si+2pt9IyyTxWInunLwj0T21To25Z+djFylvzv9+BN39y7CXM+IZXCyzT1bYjtk666a/VbSjm4jMCicUFpzPibRX2Vzl9o4rFvkGYgkfNoDBjhoOPbrpJJrpG7WG/Z1sZgQwtJPZBCK8nukN9w1dxllabuzuJpTjFSqSu3y+g51vw3pCh+0iQmnbWrd/EdbKePL1a0Jh49dPxBJStoMNSpUp4ZAjeZgLQn649xoJg291F97P8lftj3NS/avQO3SvLcYjet6IIoysDd5Lk4XFRx6C6f6WrhlptD4123btwHCYqedi7r901xC3z8aP4SrU5LxLU31r/AHszep0rKa1pWUUzGUJXimY3OINO2z8SDgCB9FSCoPf2Dv63nSS4pu3UwjNg8VckZVzADWZyLr8Kj2QHWWr++RY2LfKsWBIYKYj6zMlsfipnwVprZ6NFzW5AysSQANBE+VA9iYHqG62UKbioAe1Abpj+n/TTJsZyXM/rjSrHPU5DWSRvVbswBbQT/E/h9UDSqO8vo2kJnMxLcPRCmfKSB94UU2oYSRQbbOrJz+bHlqZ9fwoTCq9SLN5yteIPRuPbS9vJtB2DLb9FSOkbskkADvph6Fm0A46Ht76tJsq21o2RAzGWaNAQIjvIEaco15S5i0tWCVHoDthYQZWSIgADuPH3mieDxOUlTx7PfWrYduEGpOg1PM9s99WNpYWeuujCPMTrXXqcB22bkvI5K3uH510rDr1V8B7q5bjDqZ+q58Yiuo4Y9RfAe4Uh4z/Z6+xrS3Zka9FeNUFIUbiqx/eLw/i+CmrA5jlVaD+03jy6Q/gSrB50+XZj5IVS7TF1tnsM3RicirK6nOnFTw0ddQO2BOh0Y93MExYOG6kaQQc0gH8q0YW90dy1cIgQbbHTg2Ug6d6gferPCbR6C81sf5WYlDpoIBIj+En1FZp1SqdJC5tRemofwGNbMbdzRhw7+8d39+ylfefdU3sUmVgq3O6YEzdjsI9ITxLkchTXctpeAIInkRE1nhRLsTM2/mxPYQlxj5yo+4Kumbxk4u63MNoXMtswYgRy00/KlG6iP0Yf0WzC4DpoSnE8hxonjMeSCuh6xU9/L8NBdoL0iX0HFLS6cNXN1gNeMyvsqJHGr2QQxe8OGwvzWDW291uqAvoydOsw1Y69tMeKtqotToAMh8CpBFcq2Xsl7Vy1fcfSzqvH0Va54fR074MnSnvF7U6UIOzXxPV+BNchBQ2O1uju4xd+999w220y4ggawdPbW7Yo+fXX63uag1h/SHeSPBtZ9pHlRfYjfPp59n1WmsYRUaiS7xfdvcbKlSpTUsA97/8AJX+YPc1LCnSmfe8fMr/MH4WpZRdNa85xX53oi8AJvHrhMSP+Td/A1caUamux7ymMJif5N38LCuOIaO4aupLzL0tzbbrOsLdbKPY0o9g1vTFu/tLJhr9nnde0SdZhST4RIHrpduCiOzF9LwHxqPYwq7yHbZ+KD27SA6IHLLPBhILeYf2Uc2GYYjuJ9350nbBJBc9yj2k/lTPsp4uIO0H9eylONV7mFN2qBnaKyh8KqYnA9IqMGylVIMiQQY8DII9pq7iuB8D8a0pqqKfRKmdTpw104mM3nFAUMzklF2d/YKqWTbfcDlwBWy1xiWjkrBePDqwZEEGCxnlWnCsVsMWEFBcJUaAEM8wOQmmC8wFllywWuKeII4iAI7AAPKaC44fN317en/G591OJS6yiLK93uVNmMEULwACgeAECsr9/MYBOvAQST3ADVj4VhgcL82rMcqkwDEs5GkIv0zpx4Dvg0xbMsi2ulvKxESTmc/aI08l6o5UVCk5bnKuKjDRasTdrhkUkrlzKV62p6xC8AdI46nyrqdtYEVz3ee3qAe+fJbh+FdCt8B4Uj49BR6O3j7GmDqyqXbMGqCoRUArziGAqT8/e0+lPrAHwreHlSTVK0fncR9uP6R+db2uxC9oJ7tIHrJYU/UdEvL9hQ3qzVdtF0yydQI0ESIKnhOhANbtjbO6e27NmWSrIexwGU+YgDs4jnWstCzyA+FEd0r2bDjSOs5js67Ejyphhna6RfDayaZXwjMj5W6lzsGiXI+rOgbun2dYmv8RQW3cak6kc5CquvqFC9uDMeB0jugjmCOB76H4e+unTLLfSZZGYcNQOJnTgfLgC9wt6EwFssVzTJJ7pLEQfAA/qKubO2f8A5l9oy4i9aZFI/wCGoW2hP20AaOQPbwv3LqPbboVIuFSE6pkEiAY7pmTpWjaFq891VkIio+VfDKs6a+iSPM90dONnmLFu5eKiIUEmOWYdGvrGc+Q7aHLYF1goBBJGZhPVgFWI7uInw7KsbPUKboXk4BPHUJbnw1nTvNUNnXwl8KXIzAqZUnrAtmKx9Ikc+0eB4u0wWEryYe/Z1UJl0CgrGncU1HHqzEdtENgf+oT734TQ7GCOjhWHWIzOes2jNr3A+HExzq/u9/6hPvfhaq/9i9Ck1aY51KlSmB0B73H5pP5g/C9LROlMm+H+Sv8AMHualwOI0rzfFPn+heAC3nP7niv5N38JrjK12De65GExJ7bTj1grXH0HH9dtMOGL4b8ztPc22zW7LWhDW9TR8kM8PK6sa7lEdnGZ8B8aHXKJbGkkwCdBwBPPu4ca49ilTeQybCTq3D2t64UfnR/AiLtvwHtBoRsezltiZBLMTOhHWjy4UQwNyboHZl9xpTiOs2B05WlcYNot1dO7417gVJW2wiVniCfcRWja7wund7/71u2e/wA2KXxbjBSXeHNJ1Gn3G3EpGQkk9YcfyGlAmki9z61/lOnSXI9lE9rXyGsgc7i+4mgG1LT9FdFt2BuM6R1QOsxkAhZXnzo7BKU5Xb1f8geLjdacv4CewVa+eljiID6iFj0bYgZR2tz5RyZ7NkKIFVdj3M1pfAflV7xr0KEEndiXvEpLGOSE+xx8afrJ0HgKRtt8X/lt7P8Az7ad8OeqPCvN/iBaU35+w14c90ZuKpXr5DwD2VcY1QxDw/AGIrztNXkMajshce4FuX5MQ8nwga+w+qtV9pYRy/8A0UH2rVfaTTfvDlI9qXI+NZM2rctf++4a9DCNkn4IWS3Nu0nVbRJaJAUDQelCjv51Tx23Xwl61btqpV5zAyOsY1UjhJMmQZ8zJ7ZODV79lCBl1bQcYAWP6vZW/e3cEvdS/hm9CPmTwOokqxOkADQ9nEcKIoUZWzrxNKMkkwZb2oLoyuDbJmddBy9IaeuD3VXu4Ns0xmfUCOcch3Rr591XNmYZkbrqUPYwIPAToePlV84dAZCqD2gAH1is3jnB2cRgqWZXuFt1wegEk8W48teA7qpbX6QXw4KhDbZWJnMus9XkZIHqOnOlrAY+6LRK3HUSoBLvAnKDpPI8O+h721a7dBdrl2CqlpZ1jXMrHXhqIieHMUR+ZTvZamLjZah3ZV5T0p0k3ASJJ1Kp2+EeVXMVhhcyS0NbJZWHI6iPAg/qKHfs3R27FwkguQrgcNQpSe0jKdf4zRHC3NBwP6/8VZqSSb3F7azOxvt2I48TrOvHtk6kxpJNEt3x+8p978Joc18Sf4RPv+ANEd3h+8J4N+E1KbedX7ybsc6lSpTQ0Am9n+Uv8we5qUy0Ad/xNNW9/wDkp/MH4XpVjQeX5153ia+P6IsgFvTYNzC31U9YqY7+cfCkDF7pYu1bNxrM2woYujIwiJnQyR5V0rGmLTfZM+qi9og4GwoIhlsgd46pPsk+VGYKeWDRajJq7OBhT+vE1tQaa12/F7r4W6xZ7CSdSVlCT35SJNUMVuhg0yN0MjNBlnYcGOoLcNKLVdSDKdeEXfU5AiZiANSTAAEknsAHE10/czdl8JaW9cci5f6EC2BwGZXhp4tAM8ANae8DZsrlNlLag80VVgAd3hEd3dQi0h/aFn6FtYHIdXKdO2QPbXJyvErVrZlorCljDLMAIIJkayNSeHx51Tws9M3ERHDwFPG0ETpgXQMJU6rPGVb2KKq7T2fhnKm0RbaQpIWFIPEmYEiOM+vShY03YGcLq6B20sWrKozdaACY7xV7ZjSFAIMdnrrQ+7pZtHGUHiB/er2wNj6t1xKmJy68tOMeznQksM3HLE3p1XnuyhtjW9YH/NX2A1VukKV1Gt4T95yBHrFHtqbIUm4zEtkVWUGInrTIA10A49tLG2b83iCpgG24PAaZWX3H1UXgqLg9SteacZW+9A/sZsrlOR1X4j3e3so2aBYi0w1HpKQQfdPiNPN+yjGGvh1DDmPMHmD3g6U5R59irtYS7j/lH2sop3t8BSXtOA1wz9D1AEGma5tCOArz3H4uSppePsNMBJRu2Wr14LxrSt9TxA8ap3rmbU8619JFIYULK4bKtqLuKE37xmeug9Sv8DWFwDIxnz/11i7Rdv8Afd+Ee6tdwlrbAxwJ/F/ansF1V6AUtxy3SszimP1baAeu4T7hTyaStxR87d60wEHLTRtNB3im/EYlU9I68hxJ8ANaZYb5SOw0WplesqwhlDDsYAj1GlveHobalbdtcx06oiO7SNT2UQxWOdx1BlXmTx/IUJ/ZxIY8Po+fFte3iO2J7I3dOL3RyVR7RAG6eyk6N1uAtLtzInVuMQPRIHlTBtnZdmwLYs21STrlAE+J4njVbdhPm0M6t1v9XWHsNFN6XHza9hmp0cU7pGeZ5HdirtFc2HuqZJtMLi/cK3QPMaeusrEcOXI+Zq5ZWXYfWUfEH4UPwHVUKfoyvfoWFZYhaIpEs3D6XHkPhRbdoziBPePIKT8aAXr5zeY/7fhRrdO5OITTiCf6RQ9NdZeZonqPVSpUpmagPe0/NJ/MH4XpTRxp4D3GmrfP/IH2x+F6ULn69Vef4kk63odTKW0z82/2T7q37sgm1YDcLVtYB+sRE90KSKrbVHzb9yN7qMbATqcOSH+kVphH8NnY8wtZGtY7SsZ7bqPSKtl+0BK+2K2KIrXdxOXU+qtouxcWsLiGySCeGYDxDNRdLk4y4umiT7QPgaXheKW7jqAciuQDwOVioGnIiiuwsYbz9P0ZQuIYEk8M0wYgCYA8/MiWzLN6G7eC3IAGhIOunIr+ZpcNwlrQE9rDvKsV8tG9VNW2lBCac290/Cly/cW0A7g5dMzATlEuuo4jkPvHtrlPskWw07HMpJ4l39hKj2AUPw20DbNwrHpDiO8aeyPOte6e3UvXGtKrDUsuaNeGYQDoZ18DxqteGrj6z8pOkCTHaJrkVqziYXx2OAtNE57+bIo1PohFb7IADSe2l7at5MoUXEOUqMk6tLKvsUtrQzGbv3HxOazba5aaQemVgQJ1GZtSI4HiNBqJojidiXLNp2iyiDKSqqS56yn0p+B8qvFpSWpWT6ruFcdaiCZyMIJ+rHPXs9Lybt1mFDWnMnqmM45ToA49xHgfEn0eZIPOqFlSOoeK8DHEcCPLs7D3TR4mAm03lrwI06Ia+PSf7aMOfdQPaCkre7AoUDtnh6pPLXSiiGkvFtXD19g3D7M3OdK9DaVqqKKU20CLi+dbl0/84jxAXQ/rvrFm+baOan3qPjW4GZ+2J/0sa0Ypeq8fVby1B+FHJ7Ioxy3FstN7JAGeI4RCr2a8+VNL2QvpsWY/RXST3xqaXdxVYi8FhfnG1PLRBpTJcdU0XVzxJ4gdvd+vGnFLsLyJHYr4k8mjT6I4CeA04sf1xEU8epCuTxCMT3HKYHkPa1XQmTrNq51VTy/iI7e7+8D9t3Mll1nrMDPtMeM8e81ojjMNgwQqgiVyhhIkEQNezSs95j84PL3GrOw7QzSFA1JOgE95jjyqjty5Nwn+L+1WKPsA1GhwZ7AfafhVLaSZblyOBZWEcgRqP9Qarl3t7vcRPsmq21LZz2iI1RwfuRl/GayrLqlIlPmO+Pego9ucP3gdwb3UHayAF1iMvn1tAf1yo5uavz3hn/7BQkO0vM1juPFSpUpkagDfQ/u4+2Pc1KDnQ+fup829s9r1sKpAIYNrMcCOQPbQK5urdI9NOfNuflSXHUKs6t4xurHUKe04KXAeGW5rw+iJ15US3ZxaNIRs3VtkkEEcPfJNEcVubebN17fWDj6X0ly/V7az3a3PvYdSHu224wFBUanMxOkkkx3acKthqFSMGnE6mXF1rTi8ILi5WBIPGCQfIqQR5Gio2Q/avt/Ksl2W/avrP5Vr0U+4vdCTb2eMzLBYZmgEknR0ME8dCInumiGzNr2bsraOq6FY0EEiJHVI05EirrbpMb9y6yWXUr1VZmgtLGWGQgSCF4HhPdWC7pXle5eR7fSvJynMtoT4As0Dn3cBW06UmtjmZFbaRBe2vc59QA+NChgBielslmSAII7wpgjgRqdPyrdd3Cxl25nv3rTDmA92Dx6uUKAOOjCCO/me2XuTbsMblsDpO0u50ggiTOmvZyFRUpKNjqkmhT2ZhUwoAe0BdXRrhhc/YyuOU6xplmitq6itZ1BD3IWDJPVYAiOImJPKiG1tzLl8szXVBgBQJyxx1BB4/nx0ilsLcnE2bhZ2w5BKwRnLKoOYhZUAZmCz4eQnRztqiZkF+dUt4VP7NdgScug75EUwf4S3avt/KscTsdnUrIgx29x7Kzp0pqSbRWbWV2AOz2zID4H1wazvW9Zif1FEsFsB0EZliAOJ5eVb22Q/Ip6z+VM7i10Zdwj7YtjJc0iXtgeE2x8TW9OymLE7rO6EFl1jmY0IPGJrC3uvdB9K362/20o4nRqVJLIr6BOHi4rUBFKxAphubsXDwa3/AFflWK7r3ZnNb9bf7aV/lMRbssI0EGyIBP1mkf6GX4T516Ezhl4ZgRPITk/OmhNxL4CjpLWh7X7x9XvrdhtyLywekt/RnVuXR6+jp6Pto38vV/8ALKFjdBJVwrEDO/WmeBA58TTDAXRRJ4mfxOe3nH6FLA7Fu24hkGrEkFuZJ00q6dnNwkR5/o02pxagk+4qr9xXa5En0m7T7/y/ULe3OuAvMmfV/wCab72zzlyqRJ4k/wBqG3NgOWDZk0Vhz4nLHLurSxSUWzbgD0dkseMADxpfxTZj5zTRitmuyBFKgDvOvbyoc27tw/ST2/lUOTi3ogC+vnI9n9q1bQ1W232/bkJ91Hzu1d061vQzxb8ql/di4yKudAVJk68II7OMxVKkW4lYwlcWC2n3UPx86Pbnr8+2mmU698/2rO3ulcAIzoSUC/S4ie6juzNldEZ0J117j/ehlTkpLTmbRi73YUqVKlHFyVKlSoQlSpUqEJUqVKhCVKlSoQlSpUqEJUqVKhCVKlSoQlSpUqEJUqVKhCVKlSoQlSpUqEJUqVKhCVKlSoQlSpUqEJUqVKhCVKlSoQlSpUqE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1518" name="Picture 14" descr="File:Book of Genesis Chapter 45-1 (Bible Illustrations by Sweet Media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9458" name="Picture 2" descr="http://donjohnsonministries.org/wp-content/uploads/2011/10/josep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482" name="Picture 2" descr="http://www.algemeiner.com/wp-content/uploads/2012/12/Jacob-Egyp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1"/>
            <a:ext cx="9144000" cy="682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 descr="C:\Users\Свєта\Desktop\Йосип Підліткові Урок  + Р.Л\Новая папка\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9003636" cy="2964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Свєта\Desktop\Йосип Підліткові Урок  + Р.Л\Новая папка\josephs-dream-bibleencyclopedia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313"/>
            <a:ext cx="5580112" cy="6821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1412776"/>
            <a:ext cx="7416824" cy="14465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chemeClr val="bg1"/>
                </a:solidFill>
              </a:rPr>
              <a:t>Життя Йосипа </a:t>
            </a:r>
            <a:endParaRPr lang="uk-UA" sz="8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9632" y="3789040"/>
            <a:ext cx="6624736" cy="258532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bg1"/>
                </a:solidFill>
              </a:rPr>
              <a:t>Урок 2. </a:t>
            </a:r>
          </a:p>
          <a:p>
            <a:pPr algn="ctr"/>
            <a:r>
              <a:rPr lang="uk-UA" sz="5400" b="1" dirty="0" smtClean="0">
                <a:solidFill>
                  <a:schemeClr val="bg1"/>
                </a:solidFill>
              </a:rPr>
              <a:t>Непередбачені повороти в житті</a:t>
            </a:r>
            <a:endParaRPr lang="uk-UA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 descr="C:\Users\Свєта\Desktop\Йосип Підліткові Урок  + Р.Л\Новая папка\Йосип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81604"/>
            <a:ext cx="4770276" cy="5752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 descr="C:\Users\Свєта\Desktop\Йосип Підліткові Урок  + Р.Л\Новая папка\2014568_univ_cnt_4_l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1"/>
            <a:ext cx="91440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Свєта\Desktop\Йосип Підліткові Урок  + Р.Л\Новая папка\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60" y="692696"/>
            <a:ext cx="9018240" cy="4509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C:\Users\Свєта\Desktop\Йосип Підліткові Урок  + Р.Л\Новая папка\2014568_univ_cnt_2_l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3365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8434" name="Picture 2" descr="https://www.lds.org/bc/content/shared/content/images/gospel-library/manual/31118/31118_000_015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229"/>
            <a:ext cx="7560840" cy="6844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36</Words>
  <Application>Microsoft Office PowerPoint</Application>
  <PresentationFormat>Экран (4:3)</PresentationFormat>
  <Paragraphs>12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Свєта</dc:creator>
  <cp:lastModifiedBy>С</cp:lastModifiedBy>
  <cp:revision>7</cp:revision>
  <dcterms:created xsi:type="dcterms:W3CDTF">2015-05-23T06:13:16Z</dcterms:created>
  <dcterms:modified xsi:type="dcterms:W3CDTF">2015-05-29T16:12:15Z</dcterms:modified>
</cp:coreProperties>
</file>